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5"/>
  </p:sldMasterIdLst>
  <p:notesMasterIdLst>
    <p:notesMasterId r:id="rId24"/>
  </p:notesMasterIdLst>
  <p:handoutMasterIdLst>
    <p:handoutMasterId r:id="rId25"/>
  </p:handoutMasterIdLst>
  <p:sldIdLst>
    <p:sldId id="264" r:id="rId6"/>
    <p:sldId id="425" r:id="rId7"/>
    <p:sldId id="446" r:id="rId8"/>
    <p:sldId id="257" r:id="rId9"/>
    <p:sldId id="448" r:id="rId10"/>
    <p:sldId id="307" r:id="rId11"/>
    <p:sldId id="528" r:id="rId12"/>
    <p:sldId id="306" r:id="rId13"/>
    <p:sldId id="426" r:id="rId14"/>
    <p:sldId id="429" r:id="rId15"/>
    <p:sldId id="430" r:id="rId16"/>
    <p:sldId id="452" r:id="rId17"/>
    <p:sldId id="453" r:id="rId18"/>
    <p:sldId id="529" r:id="rId19"/>
    <p:sldId id="444" r:id="rId20"/>
    <p:sldId id="530" r:id="rId21"/>
    <p:sldId id="450" r:id="rId22"/>
    <p:sldId id="310" r:id="rId23"/>
  </p:sldIdLst>
  <p:sldSz cx="9144000" cy="6858000" type="screen4x3"/>
  <p:notesSz cx="7010400" cy="9296400"/>
  <p:defaultTextStyle>
    <a:defPPr>
      <a:defRPr lang="en-US"/>
    </a:defPPr>
    <a:lvl1pPr algn="l" rtl="0" eaLnBrk="0" fontAlgn="base" hangingPunct="0">
      <a:spcBef>
        <a:spcPct val="0"/>
      </a:spcBef>
      <a:spcAft>
        <a:spcPct val="0"/>
      </a:spcAft>
      <a:defRPr sz="2800"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sz="2800"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800"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800"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8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8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8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8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8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2F2F2"/>
    <a:srgbClr val="F9F9F9"/>
    <a:srgbClr val="021E4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45C419-4EAA-4979-8CFA-D9509527A117}" v="1" dt="2026-07-27T18:08:05.395"/>
    <p1510:client id="{6E0FC877-0F45-47B3-9037-76CF6D311AE5}" v="2" dt="2026-07-27T17:24:58.971"/>
    <p1510:client id="{C024D546-E4AF-41BF-8F8E-1972E1A35276}" v="21" dt="2026-07-27T17:44:06.90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1794" y="96"/>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5/10/relationships/revisionInfo" Target="revisionInfo.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anne Haley" userId="034e0d1d-0084-4cbd-9ef5-af0e572b894d" providerId="ADAL" clId="{1EDDBB5F-3D80-47D8-A757-A274604CAF3F}"/>
    <pc:docChg chg="custSel modSld modNotesMaster modHandout">
      <pc:chgData name="Joanne Haley" userId="034e0d1d-0084-4cbd-9ef5-af0e572b894d" providerId="ADAL" clId="{1EDDBB5F-3D80-47D8-A757-A274604CAF3F}" dt="2026-07-27T18:08:05.395" v="166"/>
      <pc:docMkLst>
        <pc:docMk/>
      </pc:docMkLst>
      <pc:sldChg chg="modSp mod">
        <pc:chgData name="Joanne Haley" userId="034e0d1d-0084-4cbd-9ef5-af0e572b894d" providerId="ADAL" clId="{1EDDBB5F-3D80-47D8-A757-A274604CAF3F}" dt="2026-07-27T17:22:39.958" v="22" actId="14100"/>
        <pc:sldMkLst>
          <pc:docMk/>
          <pc:sldMk cId="0" sldId="257"/>
        </pc:sldMkLst>
        <pc:spChg chg="mod">
          <ac:chgData name="Joanne Haley" userId="034e0d1d-0084-4cbd-9ef5-af0e572b894d" providerId="ADAL" clId="{1EDDBB5F-3D80-47D8-A757-A274604CAF3F}" dt="2026-07-27T17:22:12.343" v="2" actId="20577"/>
          <ac:spMkLst>
            <pc:docMk/>
            <pc:sldMk cId="0" sldId="257"/>
            <ac:spMk id="4" creationId="{740F5B89-10AC-DE3C-C95F-1D4FA592BD47}"/>
          </ac:spMkLst>
        </pc:spChg>
        <pc:spChg chg="mod">
          <ac:chgData name="Joanne Haley" userId="034e0d1d-0084-4cbd-9ef5-af0e572b894d" providerId="ADAL" clId="{1EDDBB5F-3D80-47D8-A757-A274604CAF3F}" dt="2026-07-27T17:22:39.958" v="22" actId="14100"/>
          <ac:spMkLst>
            <pc:docMk/>
            <pc:sldMk cId="0" sldId="257"/>
            <ac:spMk id="17411" creationId="{F639A181-C207-405A-897E-745B88968C65}"/>
          </ac:spMkLst>
        </pc:spChg>
      </pc:sldChg>
      <pc:sldChg chg="modSp mod">
        <pc:chgData name="Joanne Haley" userId="034e0d1d-0084-4cbd-9ef5-af0e572b894d" providerId="ADAL" clId="{1EDDBB5F-3D80-47D8-A757-A274604CAF3F}" dt="2026-07-27T17:24:58.971" v="74" actId="14100"/>
        <pc:sldMkLst>
          <pc:docMk/>
          <pc:sldMk cId="0" sldId="307"/>
        </pc:sldMkLst>
        <pc:spChg chg="mod">
          <ac:chgData name="Joanne Haley" userId="034e0d1d-0084-4cbd-9ef5-af0e572b894d" providerId="ADAL" clId="{1EDDBB5F-3D80-47D8-A757-A274604CAF3F}" dt="2026-07-27T17:24:58.971" v="74" actId="14100"/>
          <ac:spMkLst>
            <pc:docMk/>
            <pc:sldMk cId="0" sldId="307"/>
            <ac:spMk id="22531" creationId="{944A5579-6A35-462D-80F3-C5EBA2530EEA}"/>
          </ac:spMkLst>
        </pc:spChg>
      </pc:sldChg>
      <pc:sldChg chg="modSp mod">
        <pc:chgData name="Joanne Haley" userId="034e0d1d-0084-4cbd-9ef5-af0e572b894d" providerId="ADAL" clId="{1EDDBB5F-3D80-47D8-A757-A274604CAF3F}" dt="2026-07-27T18:06:26.340" v="164" actId="20577"/>
        <pc:sldMkLst>
          <pc:docMk/>
          <pc:sldMk cId="2481555931" sldId="426"/>
        </pc:sldMkLst>
        <pc:spChg chg="mod">
          <ac:chgData name="Joanne Haley" userId="034e0d1d-0084-4cbd-9ef5-af0e572b894d" providerId="ADAL" clId="{1EDDBB5F-3D80-47D8-A757-A274604CAF3F}" dt="2026-07-27T18:06:26.340" v="164" actId="20577"/>
          <ac:spMkLst>
            <pc:docMk/>
            <pc:sldMk cId="2481555931" sldId="426"/>
            <ac:spMk id="3" creationId="{2971A7D2-8C86-190F-4B59-2130DD648560}"/>
          </ac:spMkLst>
        </pc:spChg>
      </pc:sldChg>
      <pc:sldChg chg="modSp mod">
        <pc:chgData name="Joanne Haley" userId="034e0d1d-0084-4cbd-9ef5-af0e572b894d" providerId="ADAL" clId="{1EDDBB5F-3D80-47D8-A757-A274604CAF3F}" dt="2026-07-27T17:33:32.793" v="156" actId="20577"/>
        <pc:sldMkLst>
          <pc:docMk/>
          <pc:sldMk cId="0" sldId="528"/>
        </pc:sldMkLst>
        <pc:spChg chg="mod">
          <ac:chgData name="Joanne Haley" userId="034e0d1d-0084-4cbd-9ef5-af0e572b894d" providerId="ADAL" clId="{1EDDBB5F-3D80-47D8-A757-A274604CAF3F}" dt="2026-07-27T17:33:32.793" v="156" actId="20577"/>
          <ac:spMkLst>
            <pc:docMk/>
            <pc:sldMk cId="0" sldId="528"/>
            <ac:spMk id="9" creationId="{57ADAD7C-2C5A-9DCF-657F-04A10EEB88AB}"/>
          </ac:spMkLst>
        </pc:spChg>
        <pc:spChg chg="mod">
          <ac:chgData name="Joanne Haley" userId="034e0d1d-0084-4cbd-9ef5-af0e572b894d" providerId="ADAL" clId="{1EDDBB5F-3D80-47D8-A757-A274604CAF3F}" dt="2026-07-27T17:33:19.591" v="148" actId="20577"/>
          <ac:spMkLst>
            <pc:docMk/>
            <pc:sldMk cId="0" sldId="528"/>
            <ac:spMk id="22531" creationId="{944A5579-6A35-462D-80F3-C5EBA2530EEA}"/>
          </ac:spMkLst>
        </pc:spChg>
      </pc:sldChg>
      <pc:sldChg chg="modSp mod">
        <pc:chgData name="Joanne Haley" userId="034e0d1d-0084-4cbd-9ef5-af0e572b894d" providerId="ADAL" clId="{1EDDBB5F-3D80-47D8-A757-A274604CAF3F}" dt="2026-07-27T18:06:55.926" v="165" actId="33524"/>
        <pc:sldMkLst>
          <pc:docMk/>
          <pc:sldMk cId="3636973172" sldId="529"/>
        </pc:sldMkLst>
        <pc:spChg chg="mod">
          <ac:chgData name="Joanne Haley" userId="034e0d1d-0084-4cbd-9ef5-af0e572b894d" providerId="ADAL" clId="{1EDDBB5F-3D80-47D8-A757-A274604CAF3F}" dt="2026-07-27T18:06:55.926" v="165" actId="33524"/>
          <ac:spMkLst>
            <pc:docMk/>
            <pc:sldMk cId="3636973172" sldId="529"/>
            <ac:spMk id="23555" creationId="{C0020DED-638E-934C-829A-E6FF748FCFB9}"/>
          </ac:spMkLst>
        </pc:spChg>
      </pc:sldChg>
    </pc:docChg>
  </pc:docChgLst>
  <pc:docChgLst>
    <pc:chgData name="Max Irwin" userId="b1f38e43-b43d-44a1-8871-7a77b3dfd79d" providerId="ADAL" clId="{DB584E2E-15C9-4FFD-97A5-537083AD17C1}"/>
    <pc:docChg chg="undo custSel addSld delSld modSld sldOrd">
      <pc:chgData name="Max Irwin" userId="b1f38e43-b43d-44a1-8871-7a77b3dfd79d" providerId="ADAL" clId="{DB584E2E-15C9-4FFD-97A5-537083AD17C1}" dt="2026-07-27T17:53:30.710" v="473" actId="20577"/>
      <pc:docMkLst>
        <pc:docMk/>
      </pc:docMkLst>
      <pc:sldChg chg="modSp mod">
        <pc:chgData name="Max Irwin" userId="b1f38e43-b43d-44a1-8871-7a77b3dfd79d" providerId="ADAL" clId="{DB584E2E-15C9-4FFD-97A5-537083AD17C1}" dt="2026-07-27T13:23:37.186" v="217" actId="20577"/>
        <pc:sldMkLst>
          <pc:docMk/>
          <pc:sldMk cId="0" sldId="264"/>
        </pc:sldMkLst>
        <pc:spChg chg="mod">
          <ac:chgData name="Max Irwin" userId="b1f38e43-b43d-44a1-8871-7a77b3dfd79d" providerId="ADAL" clId="{DB584E2E-15C9-4FFD-97A5-537083AD17C1}" dt="2026-07-27T13:23:37.186" v="217" actId="20577"/>
          <ac:spMkLst>
            <pc:docMk/>
            <pc:sldMk cId="0" sldId="264"/>
            <ac:spMk id="2" creationId="{C666E836-13DF-47CB-8241-A0D8F30CBBF8}"/>
          </ac:spMkLst>
        </pc:spChg>
      </pc:sldChg>
      <pc:sldChg chg="modSp mod ord">
        <pc:chgData name="Max Irwin" userId="b1f38e43-b43d-44a1-8871-7a77b3dfd79d" providerId="ADAL" clId="{DB584E2E-15C9-4FFD-97A5-537083AD17C1}" dt="2026-07-27T17:51:44.219" v="459"/>
        <pc:sldMkLst>
          <pc:docMk/>
          <pc:sldMk cId="0" sldId="306"/>
        </pc:sldMkLst>
        <pc:spChg chg="mod">
          <ac:chgData name="Max Irwin" userId="b1f38e43-b43d-44a1-8871-7a77b3dfd79d" providerId="ADAL" clId="{DB584E2E-15C9-4FFD-97A5-537083AD17C1}" dt="2026-07-27T13:30:58.395" v="429"/>
          <ac:spMkLst>
            <pc:docMk/>
            <pc:sldMk cId="0" sldId="306"/>
            <ac:spMk id="21507" creationId="{3655448A-8B62-44C2-9235-9E95FE3BB0CE}"/>
          </ac:spMkLst>
        </pc:spChg>
      </pc:sldChg>
      <pc:sldChg chg="modSp mod ord">
        <pc:chgData name="Max Irwin" userId="b1f38e43-b43d-44a1-8871-7a77b3dfd79d" providerId="ADAL" clId="{DB584E2E-15C9-4FFD-97A5-537083AD17C1}" dt="2026-07-27T17:52:00.487" v="465"/>
        <pc:sldMkLst>
          <pc:docMk/>
          <pc:sldMk cId="0" sldId="307"/>
        </pc:sldMkLst>
        <pc:spChg chg="mod">
          <ac:chgData name="Max Irwin" userId="b1f38e43-b43d-44a1-8871-7a77b3dfd79d" providerId="ADAL" clId="{DB584E2E-15C9-4FFD-97A5-537083AD17C1}" dt="2026-07-27T13:29:27.603" v="424" actId="20577"/>
          <ac:spMkLst>
            <pc:docMk/>
            <pc:sldMk cId="0" sldId="307"/>
            <ac:spMk id="4" creationId="{022A8497-99DA-0EE2-8A6E-07E9D33D3B50}"/>
          </ac:spMkLst>
        </pc:spChg>
        <pc:spChg chg="mod">
          <ac:chgData name="Max Irwin" userId="b1f38e43-b43d-44a1-8871-7a77b3dfd79d" providerId="ADAL" clId="{DB584E2E-15C9-4FFD-97A5-537083AD17C1}" dt="2026-07-27T17:50:51.156" v="453" actId="20577"/>
          <ac:spMkLst>
            <pc:docMk/>
            <pc:sldMk cId="0" sldId="307"/>
            <ac:spMk id="22531" creationId="{944A5579-6A35-462D-80F3-C5EBA2530EEA}"/>
          </ac:spMkLst>
        </pc:spChg>
      </pc:sldChg>
      <pc:sldChg chg="ord">
        <pc:chgData name="Max Irwin" userId="b1f38e43-b43d-44a1-8871-7a77b3dfd79d" providerId="ADAL" clId="{DB584E2E-15C9-4FFD-97A5-537083AD17C1}" dt="2026-07-27T17:51:52.907" v="463"/>
        <pc:sldMkLst>
          <pc:docMk/>
          <pc:sldMk cId="2481555931" sldId="426"/>
        </pc:sldMkLst>
      </pc:sldChg>
      <pc:sldChg chg="addSp delSp modSp mod">
        <pc:chgData name="Max Irwin" userId="b1f38e43-b43d-44a1-8871-7a77b3dfd79d" providerId="ADAL" clId="{DB584E2E-15C9-4FFD-97A5-537083AD17C1}" dt="2026-07-27T13:26:51.774" v="233" actId="688"/>
        <pc:sldMkLst>
          <pc:docMk/>
          <pc:sldMk cId="1235232592" sldId="429"/>
        </pc:sldMkLst>
        <pc:spChg chg="del">
          <ac:chgData name="Max Irwin" userId="b1f38e43-b43d-44a1-8871-7a77b3dfd79d" providerId="ADAL" clId="{DB584E2E-15C9-4FFD-97A5-537083AD17C1}" dt="2026-07-27T13:25:34.555" v="218" actId="478"/>
          <ac:spMkLst>
            <pc:docMk/>
            <pc:sldMk cId="1235232592" sldId="429"/>
            <ac:spMk id="2" creationId="{A5A7C082-4852-FB27-A3AA-8A1E8E4B2CE4}"/>
          </ac:spMkLst>
        </pc:spChg>
        <pc:spChg chg="add del">
          <ac:chgData name="Max Irwin" userId="b1f38e43-b43d-44a1-8871-7a77b3dfd79d" providerId="ADAL" clId="{DB584E2E-15C9-4FFD-97A5-537083AD17C1}" dt="2026-07-27T13:25:37.462" v="220" actId="22"/>
          <ac:spMkLst>
            <pc:docMk/>
            <pc:sldMk cId="1235232592" sldId="429"/>
            <ac:spMk id="5" creationId="{86304C1B-B461-B999-200C-B997C645D23C}"/>
          </ac:spMkLst>
        </pc:spChg>
        <pc:spChg chg="add del">
          <ac:chgData name="Max Irwin" userId="b1f38e43-b43d-44a1-8871-7a77b3dfd79d" providerId="ADAL" clId="{DB584E2E-15C9-4FFD-97A5-537083AD17C1}" dt="2026-07-27T13:25:52.065" v="222" actId="22"/>
          <ac:spMkLst>
            <pc:docMk/>
            <pc:sldMk cId="1235232592" sldId="429"/>
            <ac:spMk id="7" creationId="{B7BC2861-9C5C-1AFA-EC5D-0848F5EAF2A5}"/>
          </ac:spMkLst>
        </pc:spChg>
        <pc:spChg chg="mod">
          <ac:chgData name="Max Irwin" userId="b1f38e43-b43d-44a1-8871-7a77b3dfd79d" providerId="ADAL" clId="{DB584E2E-15C9-4FFD-97A5-537083AD17C1}" dt="2026-07-27T13:26:47.118" v="232" actId="14100"/>
          <ac:spMkLst>
            <pc:docMk/>
            <pc:sldMk cId="1235232592" sldId="429"/>
            <ac:spMk id="8" creationId="{5F21F92C-DA76-3612-6B30-B42E76FB0231}"/>
          </ac:spMkLst>
        </pc:spChg>
        <pc:picChg chg="add ord">
          <ac:chgData name="Max Irwin" userId="b1f38e43-b43d-44a1-8871-7a77b3dfd79d" providerId="ADAL" clId="{DB584E2E-15C9-4FFD-97A5-537083AD17C1}" dt="2026-07-27T13:26:36.492" v="230" actId="167"/>
          <ac:picMkLst>
            <pc:docMk/>
            <pc:sldMk cId="1235232592" sldId="429"/>
            <ac:picMk id="10" creationId="{811F8BB3-431B-3C4D-ECB9-B3656ECF9EA8}"/>
          </ac:picMkLst>
        </pc:picChg>
        <pc:picChg chg="mod">
          <ac:chgData name="Max Irwin" userId="b1f38e43-b43d-44a1-8871-7a77b3dfd79d" providerId="ADAL" clId="{DB584E2E-15C9-4FFD-97A5-537083AD17C1}" dt="2026-07-27T13:26:51.774" v="233" actId="688"/>
          <ac:picMkLst>
            <pc:docMk/>
            <pc:sldMk cId="1235232592" sldId="429"/>
            <ac:picMk id="11" creationId="{3D0C9804-AF3A-581D-D97C-53129617BD3B}"/>
          </ac:picMkLst>
        </pc:picChg>
      </pc:sldChg>
      <pc:sldChg chg="addSp modSp mod">
        <pc:chgData name="Max Irwin" userId="b1f38e43-b43d-44a1-8871-7a77b3dfd79d" providerId="ADAL" clId="{DB584E2E-15C9-4FFD-97A5-537083AD17C1}" dt="2026-07-27T13:27:00.080" v="236" actId="1076"/>
        <pc:sldMkLst>
          <pc:docMk/>
          <pc:sldMk cId="3567784626" sldId="430"/>
        </pc:sldMkLst>
        <pc:picChg chg="add mod">
          <ac:chgData name="Max Irwin" userId="b1f38e43-b43d-44a1-8871-7a77b3dfd79d" providerId="ADAL" clId="{DB584E2E-15C9-4FFD-97A5-537083AD17C1}" dt="2026-07-27T13:26:34.027" v="229" actId="167"/>
          <ac:picMkLst>
            <pc:docMk/>
            <pc:sldMk cId="3567784626" sldId="430"/>
            <ac:picMk id="2" creationId="{47561BD0-0917-CDED-62CA-7E2D97FC283A}"/>
          </ac:picMkLst>
        </pc:picChg>
        <pc:picChg chg="mod">
          <ac:chgData name="Max Irwin" userId="b1f38e43-b43d-44a1-8871-7a77b3dfd79d" providerId="ADAL" clId="{DB584E2E-15C9-4FFD-97A5-537083AD17C1}" dt="2026-07-27T13:27:00.080" v="236" actId="1076"/>
          <ac:picMkLst>
            <pc:docMk/>
            <pc:sldMk cId="3567784626" sldId="430"/>
            <ac:picMk id="11" creationId="{05D9793D-8027-A1E3-C5E8-78291787B9BE}"/>
          </ac:picMkLst>
        </pc:picChg>
      </pc:sldChg>
      <pc:sldChg chg="del">
        <pc:chgData name="Max Irwin" userId="b1f38e43-b43d-44a1-8871-7a77b3dfd79d" providerId="ADAL" clId="{DB584E2E-15C9-4FFD-97A5-537083AD17C1}" dt="2026-07-27T13:27:24.441" v="242" actId="47"/>
        <pc:sldMkLst>
          <pc:docMk/>
          <pc:sldMk cId="3493369139" sldId="433"/>
        </pc:sldMkLst>
      </pc:sldChg>
      <pc:sldChg chg="modSp mod">
        <pc:chgData name="Max Irwin" userId="b1f38e43-b43d-44a1-8871-7a77b3dfd79d" providerId="ADAL" clId="{DB584E2E-15C9-4FFD-97A5-537083AD17C1}" dt="2026-07-27T17:53:30.710" v="473" actId="20577"/>
        <pc:sldMkLst>
          <pc:docMk/>
          <pc:sldMk cId="3264879251" sldId="444"/>
        </pc:sldMkLst>
        <pc:spChg chg="mod">
          <ac:chgData name="Max Irwin" userId="b1f38e43-b43d-44a1-8871-7a77b3dfd79d" providerId="ADAL" clId="{DB584E2E-15C9-4FFD-97A5-537083AD17C1}" dt="2026-07-27T17:53:30.710" v="473" actId="20577"/>
          <ac:spMkLst>
            <pc:docMk/>
            <pc:sldMk cId="3264879251" sldId="444"/>
            <ac:spMk id="23555" creationId="{AF25E6FC-BC40-44AC-9C5E-33396162B8F0}"/>
          </ac:spMkLst>
        </pc:spChg>
      </pc:sldChg>
      <pc:sldChg chg="del">
        <pc:chgData name="Max Irwin" userId="b1f38e43-b43d-44a1-8871-7a77b3dfd79d" providerId="ADAL" clId="{DB584E2E-15C9-4FFD-97A5-537083AD17C1}" dt="2026-07-27T13:27:25.934" v="243" actId="47"/>
        <pc:sldMkLst>
          <pc:docMk/>
          <pc:sldMk cId="1243900430" sldId="451"/>
        </pc:sldMkLst>
      </pc:sldChg>
      <pc:sldChg chg="addSp delSp modSp mod">
        <pc:chgData name="Max Irwin" userId="b1f38e43-b43d-44a1-8871-7a77b3dfd79d" providerId="ADAL" clId="{DB584E2E-15C9-4FFD-97A5-537083AD17C1}" dt="2026-07-27T13:27:10.673" v="239" actId="22"/>
        <pc:sldMkLst>
          <pc:docMk/>
          <pc:sldMk cId="1500143766" sldId="452"/>
        </pc:sldMkLst>
        <pc:picChg chg="add mod">
          <ac:chgData name="Max Irwin" userId="b1f38e43-b43d-44a1-8871-7a77b3dfd79d" providerId="ADAL" clId="{DB584E2E-15C9-4FFD-97A5-537083AD17C1}" dt="2026-07-27T13:26:31.586" v="228" actId="167"/>
          <ac:picMkLst>
            <pc:docMk/>
            <pc:sldMk cId="1500143766" sldId="452"/>
            <ac:picMk id="2" creationId="{147FFF01-D09C-E3A6-B060-F48057735C3C}"/>
          </ac:picMkLst>
        </pc:picChg>
        <pc:picChg chg="add">
          <ac:chgData name="Max Irwin" userId="b1f38e43-b43d-44a1-8871-7a77b3dfd79d" providerId="ADAL" clId="{DB584E2E-15C9-4FFD-97A5-537083AD17C1}" dt="2026-07-27T13:27:10.673" v="239" actId="22"/>
          <ac:picMkLst>
            <pc:docMk/>
            <pc:sldMk cId="1500143766" sldId="452"/>
            <ac:picMk id="4" creationId="{8A348262-ABDD-B4E3-5615-48C437D30A92}"/>
          </ac:picMkLst>
        </pc:picChg>
        <pc:picChg chg="del mod">
          <ac:chgData name="Max Irwin" userId="b1f38e43-b43d-44a1-8871-7a77b3dfd79d" providerId="ADAL" clId="{DB584E2E-15C9-4FFD-97A5-537083AD17C1}" dt="2026-07-27T13:27:05.977" v="238" actId="478"/>
          <ac:picMkLst>
            <pc:docMk/>
            <pc:sldMk cId="1500143766" sldId="452"/>
            <ac:picMk id="11" creationId="{7ED13D00-0C65-F7B9-5EE8-FDC165E1624F}"/>
          </ac:picMkLst>
        </pc:picChg>
      </pc:sldChg>
      <pc:sldChg chg="addSp delSp modSp mod">
        <pc:chgData name="Max Irwin" userId="b1f38e43-b43d-44a1-8871-7a77b3dfd79d" providerId="ADAL" clId="{DB584E2E-15C9-4FFD-97A5-537083AD17C1}" dt="2026-07-27T13:27:16.026" v="241" actId="22"/>
        <pc:sldMkLst>
          <pc:docMk/>
          <pc:sldMk cId="1347853978" sldId="453"/>
        </pc:sldMkLst>
        <pc:picChg chg="add mod">
          <ac:chgData name="Max Irwin" userId="b1f38e43-b43d-44a1-8871-7a77b3dfd79d" providerId="ADAL" clId="{DB584E2E-15C9-4FFD-97A5-537083AD17C1}" dt="2026-07-27T13:26:28.568" v="227" actId="167"/>
          <ac:picMkLst>
            <pc:docMk/>
            <pc:sldMk cId="1347853978" sldId="453"/>
            <ac:picMk id="2" creationId="{F7194253-0093-C1BE-2AB5-7F4D394BEE7A}"/>
          </ac:picMkLst>
        </pc:picChg>
        <pc:picChg chg="add">
          <ac:chgData name="Max Irwin" userId="b1f38e43-b43d-44a1-8871-7a77b3dfd79d" providerId="ADAL" clId="{DB584E2E-15C9-4FFD-97A5-537083AD17C1}" dt="2026-07-27T13:27:16.026" v="241" actId="22"/>
          <ac:picMkLst>
            <pc:docMk/>
            <pc:sldMk cId="1347853978" sldId="453"/>
            <ac:picMk id="4" creationId="{F8B6D906-7C2C-48C7-6963-16B468AC299F}"/>
          </ac:picMkLst>
        </pc:picChg>
        <pc:picChg chg="del">
          <ac:chgData name="Max Irwin" userId="b1f38e43-b43d-44a1-8871-7a77b3dfd79d" providerId="ADAL" clId="{DB584E2E-15C9-4FFD-97A5-537083AD17C1}" dt="2026-07-27T13:27:15.719" v="240" actId="478"/>
          <ac:picMkLst>
            <pc:docMk/>
            <pc:sldMk cId="1347853978" sldId="453"/>
            <ac:picMk id="11" creationId="{92C0143F-F980-F96C-A8A8-C2E43EA57FAB}"/>
          </ac:picMkLst>
        </pc:picChg>
      </pc:sldChg>
      <pc:sldChg chg="ord">
        <pc:chgData name="Max Irwin" userId="b1f38e43-b43d-44a1-8871-7a77b3dfd79d" providerId="ADAL" clId="{DB584E2E-15C9-4FFD-97A5-537083AD17C1}" dt="2026-07-27T17:51:37.306" v="457"/>
        <pc:sldMkLst>
          <pc:docMk/>
          <pc:sldMk cId="0" sldId="528"/>
        </pc:sldMkLst>
      </pc:sldChg>
      <pc:sldChg chg="modSp add mod ord">
        <pc:chgData name="Max Irwin" userId="b1f38e43-b43d-44a1-8871-7a77b3dfd79d" providerId="ADAL" clId="{DB584E2E-15C9-4FFD-97A5-537083AD17C1}" dt="2026-07-27T13:29:11.104" v="422" actId="1076"/>
        <pc:sldMkLst>
          <pc:docMk/>
          <pc:sldMk cId="3636973172" sldId="529"/>
        </pc:sldMkLst>
        <pc:spChg chg="mod">
          <ac:chgData name="Max Irwin" userId="b1f38e43-b43d-44a1-8871-7a77b3dfd79d" providerId="ADAL" clId="{DB584E2E-15C9-4FFD-97A5-537083AD17C1}" dt="2026-07-27T13:29:11.104" v="422" actId="1076"/>
          <ac:spMkLst>
            <pc:docMk/>
            <pc:sldMk cId="3636973172" sldId="529"/>
            <ac:spMk id="23555" creationId="{C0020DED-638E-934C-829A-E6FF748FCFB9}"/>
          </ac:spMkLst>
        </pc:spChg>
      </pc:sldChg>
      <pc:sldChg chg="addSp delSp modSp new mod">
        <pc:chgData name="Max Irwin" userId="b1f38e43-b43d-44a1-8871-7a77b3dfd79d" providerId="ADAL" clId="{DB584E2E-15C9-4FFD-97A5-537083AD17C1}" dt="2026-07-27T17:44:06.908" v="448" actId="478"/>
        <pc:sldMkLst>
          <pc:docMk/>
          <pc:sldMk cId="2088196777" sldId="530"/>
        </pc:sldMkLst>
        <pc:spChg chg="del">
          <ac:chgData name="Max Irwin" userId="b1f38e43-b43d-44a1-8871-7a77b3dfd79d" providerId="ADAL" clId="{DB584E2E-15C9-4FFD-97A5-537083AD17C1}" dt="2026-07-27T17:43:34.980" v="441" actId="478"/>
          <ac:spMkLst>
            <pc:docMk/>
            <pc:sldMk cId="2088196777" sldId="530"/>
            <ac:spMk id="2" creationId="{96C926A7-FF0A-A357-F5BC-B9C7392DD6F1}"/>
          </ac:spMkLst>
        </pc:spChg>
        <pc:spChg chg="del">
          <ac:chgData name="Max Irwin" userId="b1f38e43-b43d-44a1-8871-7a77b3dfd79d" providerId="ADAL" clId="{DB584E2E-15C9-4FFD-97A5-537083AD17C1}" dt="2026-07-27T17:43:37.892" v="443" actId="478"/>
          <ac:spMkLst>
            <pc:docMk/>
            <pc:sldMk cId="2088196777" sldId="530"/>
            <ac:spMk id="3" creationId="{15256E44-6662-7453-4C37-7E1340C547F2}"/>
          </ac:spMkLst>
        </pc:spChg>
        <pc:spChg chg="add del mod">
          <ac:chgData name="Max Irwin" userId="b1f38e43-b43d-44a1-8871-7a77b3dfd79d" providerId="ADAL" clId="{DB584E2E-15C9-4FFD-97A5-537083AD17C1}" dt="2026-07-27T17:44:04.813" v="447" actId="478"/>
          <ac:spMkLst>
            <pc:docMk/>
            <pc:sldMk cId="2088196777" sldId="530"/>
            <ac:spMk id="4" creationId="{F2D5E343-70B0-137F-B38F-3DD7D397B3C7}"/>
          </ac:spMkLst>
        </pc:spChg>
        <pc:spChg chg="add del mod">
          <ac:chgData name="Max Irwin" userId="b1f38e43-b43d-44a1-8871-7a77b3dfd79d" providerId="ADAL" clId="{DB584E2E-15C9-4FFD-97A5-537083AD17C1}" dt="2026-07-27T17:44:06.908" v="448" actId="478"/>
          <ac:spMkLst>
            <pc:docMk/>
            <pc:sldMk cId="2088196777" sldId="530"/>
            <ac:spMk id="7" creationId="{594EFE9A-A3A0-5121-18CD-DD1910CF45BE}"/>
          </ac:spMkLst>
        </pc:spChg>
        <pc:picChg chg="add mod">
          <ac:chgData name="Max Irwin" userId="b1f38e43-b43d-44a1-8871-7a77b3dfd79d" providerId="ADAL" clId="{DB584E2E-15C9-4FFD-97A5-537083AD17C1}" dt="2026-07-27T17:44:02.821" v="446" actId="1076"/>
          <ac:picMkLst>
            <pc:docMk/>
            <pc:sldMk cId="2088196777" sldId="530"/>
            <ac:picMk id="6" creationId="{83DF0D75-1462-5ED5-B368-8DC0141313DC}"/>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4893616-E895-4ED4-A6E1-27C8890AEA61}"/>
              </a:ext>
            </a:extLst>
          </p:cNvPr>
          <p:cNvSpPr>
            <a:spLocks noGrp="1"/>
          </p:cNvSpPr>
          <p:nvPr>
            <p:ph type="hdr" sz="quarter"/>
          </p:nvPr>
        </p:nvSpPr>
        <p:spPr>
          <a:xfrm>
            <a:off x="1" y="0"/>
            <a:ext cx="3038475" cy="465138"/>
          </a:xfrm>
          <a:prstGeom prst="rect">
            <a:avLst/>
          </a:prstGeom>
        </p:spPr>
        <p:txBody>
          <a:bodyPr vert="horz" lIns="93177" tIns="46589" rIns="93177" bIns="46589" rtlCol="0"/>
          <a:lstStyle>
            <a:lvl1pPr algn="l">
              <a:defRPr sz="1200" dirty="0">
                <a:latin typeface="Arial" charset="0"/>
                <a:ea typeface="MS PGothic" pitchFamily="34" charset="-128"/>
              </a:defRPr>
            </a:lvl1pPr>
          </a:lstStyle>
          <a:p>
            <a:pPr>
              <a:defRPr/>
            </a:pPr>
            <a:endParaRPr lang="en-US"/>
          </a:p>
        </p:txBody>
      </p:sp>
      <p:sp>
        <p:nvSpPr>
          <p:cNvPr id="3" name="Date Placeholder 2">
            <a:extLst>
              <a:ext uri="{FF2B5EF4-FFF2-40B4-BE49-F238E27FC236}">
                <a16:creationId xmlns:a16="http://schemas.microsoft.com/office/drawing/2014/main" id="{03902EBE-ABB6-4766-858C-71EF8223DB09}"/>
              </a:ext>
            </a:extLst>
          </p:cNvPr>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a:defRPr sz="1200">
                <a:latin typeface="Arial" charset="0"/>
                <a:ea typeface="MS PGothic" pitchFamily="34" charset="-128"/>
              </a:defRPr>
            </a:lvl1pPr>
          </a:lstStyle>
          <a:p>
            <a:pPr>
              <a:defRPr/>
            </a:pPr>
            <a:fld id="{B286748D-63C3-460A-804C-71C0535BAB9C}" type="datetimeFigureOut">
              <a:rPr lang="en-US"/>
              <a:pPr>
                <a:defRPr/>
              </a:pPr>
              <a:t>7/27/2026</a:t>
            </a:fld>
            <a:endParaRPr lang="en-US"/>
          </a:p>
        </p:txBody>
      </p:sp>
      <p:sp>
        <p:nvSpPr>
          <p:cNvPr id="4" name="Footer Placeholder 3">
            <a:extLst>
              <a:ext uri="{FF2B5EF4-FFF2-40B4-BE49-F238E27FC236}">
                <a16:creationId xmlns:a16="http://schemas.microsoft.com/office/drawing/2014/main" id="{6FCCE5BC-BACF-42CC-8147-1E7E309B3901}"/>
              </a:ext>
            </a:extLst>
          </p:cNvPr>
          <p:cNvSpPr>
            <a:spLocks noGrp="1"/>
          </p:cNvSpPr>
          <p:nvPr>
            <p:ph type="ftr" sz="quarter" idx="2"/>
          </p:nvPr>
        </p:nvSpPr>
        <p:spPr>
          <a:xfrm>
            <a:off x="1" y="8829675"/>
            <a:ext cx="3038475" cy="465138"/>
          </a:xfrm>
          <a:prstGeom prst="rect">
            <a:avLst/>
          </a:prstGeom>
        </p:spPr>
        <p:txBody>
          <a:bodyPr vert="horz" lIns="93177" tIns="46589" rIns="93177" bIns="46589" rtlCol="0" anchor="b"/>
          <a:lstStyle>
            <a:lvl1pPr algn="l">
              <a:defRPr sz="1200" dirty="0">
                <a:latin typeface="Arial" charset="0"/>
                <a:ea typeface="MS PGothic" pitchFamily="34" charset="-128"/>
              </a:defRPr>
            </a:lvl1pPr>
          </a:lstStyle>
          <a:p>
            <a:pPr>
              <a:defRPr/>
            </a:pPr>
            <a:endParaRPr lang="en-US"/>
          </a:p>
        </p:txBody>
      </p:sp>
      <p:sp>
        <p:nvSpPr>
          <p:cNvPr id="5" name="Slide Number Placeholder 4">
            <a:extLst>
              <a:ext uri="{FF2B5EF4-FFF2-40B4-BE49-F238E27FC236}">
                <a16:creationId xmlns:a16="http://schemas.microsoft.com/office/drawing/2014/main" id="{584ED063-9ED8-4440-BC6C-B52C0C63F059}"/>
              </a:ext>
            </a:extLst>
          </p:cNvPr>
          <p:cNvSpPr>
            <a:spLocks noGrp="1"/>
          </p:cNvSpPr>
          <p:nvPr>
            <p:ph type="sldNum" sz="quarter" idx="3"/>
          </p:nvPr>
        </p:nvSpPr>
        <p:spPr>
          <a:xfrm>
            <a:off x="3970338" y="8829675"/>
            <a:ext cx="3038475" cy="465138"/>
          </a:xfrm>
          <a:prstGeom prst="rect">
            <a:avLst/>
          </a:prstGeom>
        </p:spPr>
        <p:txBody>
          <a:bodyPr vert="horz" wrap="square" lIns="93177" tIns="46589" rIns="93177" bIns="46589" numCol="1" anchor="b" anchorCtr="0" compatLnSpc="1">
            <a:prstTxWarp prst="textNoShape">
              <a:avLst/>
            </a:prstTxWarp>
          </a:bodyPr>
          <a:lstStyle>
            <a:lvl1pPr algn="r">
              <a:defRPr sz="1200" smtClean="0"/>
            </a:lvl1pPr>
          </a:lstStyle>
          <a:p>
            <a:pPr>
              <a:defRPr/>
            </a:pPr>
            <a:fld id="{BA94B2FB-CAEA-4309-B354-1B8F8A9FC013}"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CBAAA23B-4E6F-4DD4-93DA-F5AF5089F01D}"/>
              </a:ext>
            </a:extLst>
          </p:cNvPr>
          <p:cNvSpPr>
            <a:spLocks noGrp="1" noChangeArrowheads="1"/>
          </p:cNvSpPr>
          <p:nvPr>
            <p:ph type="hdr" sz="quarter"/>
          </p:nvPr>
        </p:nvSpPr>
        <p:spPr bwMode="auto">
          <a:xfrm>
            <a:off x="1" y="0"/>
            <a:ext cx="3038475" cy="465138"/>
          </a:xfrm>
          <a:prstGeom prst="rect">
            <a:avLst/>
          </a:prstGeom>
          <a:noFill/>
          <a:ln w="9525">
            <a:noFill/>
            <a:miter lim="800000"/>
            <a:headEnd/>
            <a:tailEnd/>
          </a:ln>
        </p:spPr>
        <p:txBody>
          <a:bodyPr vert="horz" wrap="square" lIns="93177" tIns="46589" rIns="93177" bIns="46589" numCol="1" anchor="t" anchorCtr="0" compatLnSpc="1">
            <a:prstTxWarp prst="textNoShape">
              <a:avLst/>
            </a:prstTxWarp>
          </a:bodyPr>
          <a:lstStyle>
            <a:lvl1pPr algn="l">
              <a:defRPr sz="1200" dirty="0">
                <a:latin typeface="Arial" charset="0"/>
                <a:ea typeface="ＭＳ Ｐゴシック" pitchFamily="-80" charset="-128"/>
              </a:defRPr>
            </a:lvl1pPr>
          </a:lstStyle>
          <a:p>
            <a:pPr>
              <a:defRPr/>
            </a:pPr>
            <a:endParaRPr lang="en-US"/>
          </a:p>
        </p:txBody>
      </p:sp>
      <p:sp>
        <p:nvSpPr>
          <p:cNvPr id="3075" name="Rectangle 3">
            <a:extLst>
              <a:ext uri="{FF2B5EF4-FFF2-40B4-BE49-F238E27FC236}">
                <a16:creationId xmlns:a16="http://schemas.microsoft.com/office/drawing/2014/main" id="{B1A02F97-DD12-4E0C-9207-273EFF2113CA}"/>
              </a:ext>
            </a:extLst>
          </p:cNvPr>
          <p:cNvSpPr>
            <a:spLocks noGrp="1" noChangeArrowheads="1"/>
          </p:cNvSpPr>
          <p:nvPr>
            <p:ph type="dt" idx="1"/>
          </p:nvPr>
        </p:nvSpPr>
        <p:spPr bwMode="auto">
          <a:xfrm>
            <a:off x="3971927" y="0"/>
            <a:ext cx="3038475" cy="465138"/>
          </a:xfrm>
          <a:prstGeom prst="rect">
            <a:avLst/>
          </a:prstGeom>
          <a:noFill/>
          <a:ln w="9525">
            <a:noFill/>
            <a:miter lim="800000"/>
            <a:headEnd/>
            <a:tailEnd/>
          </a:ln>
        </p:spPr>
        <p:txBody>
          <a:bodyPr vert="horz" wrap="square" lIns="93177" tIns="46589" rIns="93177" bIns="46589" numCol="1" anchor="t" anchorCtr="0" compatLnSpc="1">
            <a:prstTxWarp prst="textNoShape">
              <a:avLst/>
            </a:prstTxWarp>
          </a:bodyPr>
          <a:lstStyle>
            <a:lvl1pPr algn="r">
              <a:defRPr sz="1200" dirty="0">
                <a:latin typeface="Arial" charset="0"/>
                <a:ea typeface="ＭＳ Ｐゴシック" pitchFamily="-80" charset="-128"/>
              </a:defRPr>
            </a:lvl1pPr>
          </a:lstStyle>
          <a:p>
            <a:pPr>
              <a:defRPr/>
            </a:pPr>
            <a:endParaRPr lang="en-US"/>
          </a:p>
        </p:txBody>
      </p:sp>
      <p:sp>
        <p:nvSpPr>
          <p:cNvPr id="14340" name="Rectangle 4">
            <a:extLst>
              <a:ext uri="{FF2B5EF4-FFF2-40B4-BE49-F238E27FC236}">
                <a16:creationId xmlns:a16="http://schemas.microsoft.com/office/drawing/2014/main" id="{3C306372-A025-4B40-AA3E-12EE3461E616}"/>
              </a:ext>
            </a:extLst>
          </p:cNvPr>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a:extLst>
              <a:ext uri="{FF2B5EF4-FFF2-40B4-BE49-F238E27FC236}">
                <a16:creationId xmlns:a16="http://schemas.microsoft.com/office/drawing/2014/main" id="{9D617C1B-109C-467C-B7D2-41B0E78AB2ED}"/>
              </a:ext>
            </a:extLst>
          </p:cNvPr>
          <p:cNvSpPr>
            <a:spLocks noGrp="1" noChangeArrowheads="1"/>
          </p:cNvSpPr>
          <p:nvPr>
            <p:ph type="body" sz="quarter" idx="3"/>
          </p:nvPr>
        </p:nvSpPr>
        <p:spPr bwMode="auto">
          <a:xfrm>
            <a:off x="935038" y="4416427"/>
            <a:ext cx="5140325" cy="4183063"/>
          </a:xfrm>
          <a:prstGeom prst="rect">
            <a:avLst/>
          </a:prstGeom>
          <a:noFill/>
          <a:ln w="9525">
            <a:noFill/>
            <a:miter lim="800000"/>
            <a:headEnd/>
            <a:tailEnd/>
          </a:ln>
        </p:spPr>
        <p:txBody>
          <a:bodyPr vert="horz" wrap="square" lIns="93177" tIns="46589" rIns="93177" bIns="4658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8" name="Rectangle 6">
            <a:extLst>
              <a:ext uri="{FF2B5EF4-FFF2-40B4-BE49-F238E27FC236}">
                <a16:creationId xmlns:a16="http://schemas.microsoft.com/office/drawing/2014/main" id="{55DAB29E-A7AD-4C68-923C-933D0A8C4540}"/>
              </a:ext>
            </a:extLst>
          </p:cNvPr>
          <p:cNvSpPr>
            <a:spLocks noGrp="1" noChangeArrowheads="1"/>
          </p:cNvSpPr>
          <p:nvPr>
            <p:ph type="ftr" sz="quarter" idx="4"/>
          </p:nvPr>
        </p:nvSpPr>
        <p:spPr bwMode="auto">
          <a:xfrm>
            <a:off x="1" y="8831265"/>
            <a:ext cx="3038475" cy="465137"/>
          </a:xfrm>
          <a:prstGeom prst="rect">
            <a:avLst/>
          </a:prstGeom>
          <a:noFill/>
          <a:ln w="9525">
            <a:noFill/>
            <a:miter lim="800000"/>
            <a:headEnd/>
            <a:tailEnd/>
          </a:ln>
        </p:spPr>
        <p:txBody>
          <a:bodyPr vert="horz" wrap="square" lIns="93177" tIns="46589" rIns="93177" bIns="46589" numCol="1" anchor="b" anchorCtr="0" compatLnSpc="1">
            <a:prstTxWarp prst="textNoShape">
              <a:avLst/>
            </a:prstTxWarp>
          </a:bodyPr>
          <a:lstStyle>
            <a:lvl1pPr algn="l">
              <a:defRPr sz="1200" dirty="0">
                <a:latin typeface="Arial" charset="0"/>
                <a:ea typeface="ＭＳ Ｐゴシック" pitchFamily="-80" charset="-128"/>
              </a:defRPr>
            </a:lvl1pPr>
          </a:lstStyle>
          <a:p>
            <a:pPr>
              <a:defRPr/>
            </a:pPr>
            <a:endParaRPr lang="en-US"/>
          </a:p>
        </p:txBody>
      </p:sp>
      <p:sp>
        <p:nvSpPr>
          <p:cNvPr id="3079" name="Rectangle 7">
            <a:extLst>
              <a:ext uri="{FF2B5EF4-FFF2-40B4-BE49-F238E27FC236}">
                <a16:creationId xmlns:a16="http://schemas.microsoft.com/office/drawing/2014/main" id="{C0AE10E5-11D9-4B90-9CC9-4F001EC0D62D}"/>
              </a:ext>
            </a:extLst>
          </p:cNvPr>
          <p:cNvSpPr>
            <a:spLocks noGrp="1" noChangeArrowheads="1"/>
          </p:cNvSpPr>
          <p:nvPr>
            <p:ph type="sldNum" sz="quarter" idx="5"/>
          </p:nvPr>
        </p:nvSpPr>
        <p:spPr bwMode="auto">
          <a:xfrm>
            <a:off x="3971927" y="8831265"/>
            <a:ext cx="3038475" cy="465137"/>
          </a:xfrm>
          <a:prstGeom prst="rect">
            <a:avLst/>
          </a:prstGeom>
          <a:noFill/>
          <a:ln w="9525">
            <a:noFill/>
            <a:miter lim="800000"/>
            <a:headEnd/>
            <a:tailEnd/>
          </a:ln>
        </p:spPr>
        <p:txBody>
          <a:bodyPr vert="horz" wrap="square" lIns="93177" tIns="46589" rIns="93177" bIns="46589" numCol="1" anchor="b" anchorCtr="0" compatLnSpc="1">
            <a:prstTxWarp prst="textNoShape">
              <a:avLst/>
            </a:prstTxWarp>
          </a:bodyPr>
          <a:lstStyle>
            <a:lvl1pPr algn="r">
              <a:defRPr sz="1200" smtClean="0"/>
            </a:lvl1pPr>
          </a:lstStyle>
          <a:p>
            <a:pPr>
              <a:defRPr/>
            </a:pPr>
            <a:fld id="{CF23E7DE-F1E9-4865-8B6B-9BBAD1BF7D54}"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pitchFamily="34" charset="-128"/>
        <a:cs typeface="+mn-cs"/>
      </a:defRPr>
    </a:lvl1pPr>
    <a:lvl2pPr marL="457200" algn="l" rtl="0" eaLnBrk="0" fontAlgn="base" hangingPunct="0">
      <a:spcBef>
        <a:spcPct val="30000"/>
      </a:spcBef>
      <a:spcAft>
        <a:spcPct val="0"/>
      </a:spcAft>
      <a:defRPr sz="1200" kern="1200">
        <a:solidFill>
          <a:schemeClr val="tx1"/>
        </a:solidFill>
        <a:latin typeface="Arial" charset="0"/>
        <a:ea typeface="ＭＳ Ｐゴシック" pitchFamily="34"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pitchFamily="34"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pitchFamily="34"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a:extLst>
              <a:ext uri="{FF2B5EF4-FFF2-40B4-BE49-F238E27FC236}">
                <a16:creationId xmlns:a16="http://schemas.microsoft.com/office/drawing/2014/main" id="{51097403-5653-49FF-B75C-08FB2188250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Arial" panose="020B0604020202020204" pitchFamily="34" charset="0"/>
                <a:ea typeface="ＭＳ Ｐゴシック" panose="020B0600070205080204" pitchFamily="34" charset="-128"/>
              </a:defRPr>
            </a:lvl1pPr>
            <a:lvl2pPr marL="742950" indent="-285750">
              <a:defRPr sz="2800">
                <a:solidFill>
                  <a:schemeClr val="tx1"/>
                </a:solidFill>
                <a:latin typeface="Arial" panose="020B0604020202020204" pitchFamily="34" charset="0"/>
                <a:ea typeface="ＭＳ Ｐゴシック" panose="020B0600070205080204" pitchFamily="34" charset="-128"/>
              </a:defRPr>
            </a:lvl2pPr>
            <a:lvl3pPr marL="1143000" indent="-228600">
              <a:defRPr sz="2800">
                <a:solidFill>
                  <a:schemeClr val="tx1"/>
                </a:solidFill>
                <a:latin typeface="Arial" panose="020B0604020202020204" pitchFamily="34" charset="0"/>
                <a:ea typeface="ＭＳ Ｐゴシック" panose="020B0600070205080204" pitchFamily="34" charset="-128"/>
              </a:defRPr>
            </a:lvl3pPr>
            <a:lvl4pPr marL="1600200" indent="-228600">
              <a:defRPr sz="2800">
                <a:solidFill>
                  <a:schemeClr val="tx1"/>
                </a:solidFill>
                <a:latin typeface="Arial" panose="020B0604020202020204" pitchFamily="34" charset="0"/>
                <a:ea typeface="ＭＳ Ｐゴシック" panose="020B0600070205080204" pitchFamily="34" charset="-128"/>
              </a:defRPr>
            </a:lvl4pPr>
            <a:lvl5pPr marL="2057400" indent="-228600">
              <a:defRPr sz="28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9pPr>
          </a:lstStyle>
          <a:p>
            <a:fld id="{1F7BE0F6-2602-4B74-BA9A-3219850E8B8A}" type="slidenum">
              <a:rPr lang="en-US" altLang="en-US" sz="1200" smtClean="0"/>
              <a:pPr/>
              <a:t>4</a:t>
            </a:fld>
            <a:endParaRPr lang="en-US" altLang="en-US" sz="1200"/>
          </a:p>
        </p:txBody>
      </p:sp>
      <p:sp>
        <p:nvSpPr>
          <p:cNvPr id="18435" name="Rectangle 2">
            <a:extLst>
              <a:ext uri="{FF2B5EF4-FFF2-40B4-BE49-F238E27FC236}">
                <a16:creationId xmlns:a16="http://schemas.microsoft.com/office/drawing/2014/main" id="{5F6BC145-6A9F-4F0C-8B86-99FAE56A5085}"/>
              </a:ext>
            </a:extLst>
          </p:cNvPr>
          <p:cNvSpPr>
            <a:spLocks noGrp="1" noRot="1" noChangeAspect="1" noChangeArrowheads="1" noTextEdit="1"/>
          </p:cNvSpPr>
          <p:nvPr>
            <p:ph type="sldImg"/>
          </p:nvPr>
        </p:nvSpPr>
        <p:spPr>
          <a:ln/>
        </p:spPr>
      </p:sp>
      <p:sp>
        <p:nvSpPr>
          <p:cNvPr id="18436" name="Rectangle 3">
            <a:extLst>
              <a:ext uri="{FF2B5EF4-FFF2-40B4-BE49-F238E27FC236}">
                <a16:creationId xmlns:a16="http://schemas.microsoft.com/office/drawing/2014/main" id="{48752BCB-E70C-4D05-9AE5-E6665B481E6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F23E7DE-F1E9-4865-8B6B-9BBAD1BF7D54}"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7</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906659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CF23E7DE-F1E9-4865-8B6B-9BBAD1BF7D54}" type="slidenum">
              <a:rPr lang="en-US" altLang="en-US" smtClean="0"/>
              <a:pPr>
                <a:defRPr/>
              </a:pPr>
              <a:t>11</a:t>
            </a:fld>
            <a:endParaRPr lang="en-US" altLang="en-US"/>
          </a:p>
        </p:txBody>
      </p:sp>
    </p:spTree>
    <p:extLst>
      <p:ext uri="{BB962C8B-B14F-4D97-AF65-F5344CB8AC3E}">
        <p14:creationId xmlns:p14="http://schemas.microsoft.com/office/powerpoint/2010/main" val="941874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 descr="GlenngarryPPTtitleMaster_e">
            <a:extLst>
              <a:ext uri="{FF2B5EF4-FFF2-40B4-BE49-F238E27FC236}">
                <a16:creationId xmlns:a16="http://schemas.microsoft.com/office/drawing/2014/main" id="{EE27DF4D-AF34-46CA-BAE3-BB5D894A627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0825"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0" descr="GlenngarryPPTtitleMaster_e">
            <a:extLst>
              <a:ext uri="{FF2B5EF4-FFF2-40B4-BE49-F238E27FC236}">
                <a16:creationId xmlns:a16="http://schemas.microsoft.com/office/drawing/2014/main" id="{A0E434CB-3704-4767-8584-CD8BBEA307B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t="72083" r="74403" b="17412"/>
          <a:stretch>
            <a:fillRect/>
          </a:stretch>
        </p:blipFill>
        <p:spPr bwMode="auto">
          <a:xfrm>
            <a:off x="2087563" y="4941888"/>
            <a:ext cx="493236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 name="Rectangle 2"/>
          <p:cNvSpPr>
            <a:spLocks noGrp="1" noChangeArrowheads="1"/>
          </p:cNvSpPr>
          <p:nvPr>
            <p:ph type="ctrTitle"/>
          </p:nvPr>
        </p:nvSpPr>
        <p:spPr>
          <a:xfrm>
            <a:off x="685800" y="1143000"/>
            <a:ext cx="7772400" cy="1371600"/>
          </a:xfrm>
        </p:spPr>
        <p:txBody>
          <a:bodyPr/>
          <a:lstStyle>
            <a:lvl1pPr>
              <a:defRPr>
                <a:solidFill>
                  <a:schemeClr val="bg1"/>
                </a:solidFill>
              </a:defRPr>
            </a:lvl1pPr>
          </a:lstStyle>
          <a:p>
            <a:r>
              <a:rPr lang="en-US"/>
              <a:t>Click to edit Master title style</a:t>
            </a:r>
          </a:p>
        </p:txBody>
      </p:sp>
      <p:sp>
        <p:nvSpPr>
          <p:cNvPr id="4099" name="Rectangle 3"/>
          <p:cNvSpPr>
            <a:spLocks noGrp="1" noChangeArrowheads="1"/>
          </p:cNvSpPr>
          <p:nvPr>
            <p:ph type="subTitle" idx="1"/>
          </p:nvPr>
        </p:nvSpPr>
        <p:spPr>
          <a:xfrm>
            <a:off x="1371600" y="2514600"/>
            <a:ext cx="6400800" cy="2362200"/>
          </a:xfrm>
        </p:spPr>
        <p:txBody>
          <a:bodyPr/>
          <a:lstStyle>
            <a:lvl1pPr marL="0" indent="0" algn="ctr">
              <a:buFontTx/>
              <a:buNone/>
              <a:defRPr>
                <a:solidFill>
                  <a:schemeClr val="bg1"/>
                </a:solidFill>
              </a:defRPr>
            </a:lvl1pPr>
          </a:lstStyle>
          <a:p>
            <a:r>
              <a:rPr lang="en-US"/>
              <a:t>Click to edit Master subtitle style</a:t>
            </a:r>
          </a:p>
        </p:txBody>
      </p:sp>
    </p:spTree>
    <p:extLst>
      <p:ext uri="{BB962C8B-B14F-4D97-AF65-F5344CB8AC3E}">
        <p14:creationId xmlns:p14="http://schemas.microsoft.com/office/powerpoint/2010/main" val="5939567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321CB7C4-1BF5-4AA7-A8A6-22CB2E823C93}"/>
              </a:ext>
            </a:extLst>
          </p:cNvPr>
          <p:cNvSpPr>
            <a:spLocks noGrp="1"/>
          </p:cNvSpPr>
          <p:nvPr>
            <p:ph type="dt" sz="half" idx="10"/>
          </p:nvPr>
        </p:nvSpPr>
        <p:spPr/>
        <p:txBody>
          <a:bodyPr/>
          <a:lstStyle>
            <a:lvl1pPr>
              <a:defRPr dirty="0"/>
            </a:lvl1pPr>
          </a:lstStyle>
          <a:p>
            <a:pPr>
              <a:defRPr/>
            </a:pPr>
            <a:endParaRPr lang="en-US"/>
          </a:p>
        </p:txBody>
      </p:sp>
      <p:sp>
        <p:nvSpPr>
          <p:cNvPr id="6" name="Footer Placeholder 5">
            <a:extLst>
              <a:ext uri="{FF2B5EF4-FFF2-40B4-BE49-F238E27FC236}">
                <a16:creationId xmlns:a16="http://schemas.microsoft.com/office/drawing/2014/main" id="{8DE31A83-88E5-40F8-915D-128ADD0517D5}"/>
              </a:ext>
            </a:extLst>
          </p:cNvPr>
          <p:cNvSpPr>
            <a:spLocks noGrp="1"/>
          </p:cNvSpPr>
          <p:nvPr>
            <p:ph type="ftr" sz="quarter" idx="11"/>
          </p:nvPr>
        </p:nvSpPr>
        <p:spPr/>
        <p:txBody>
          <a:bodyPr/>
          <a:lstStyle>
            <a:lvl1pPr>
              <a:defRPr dirty="0"/>
            </a:lvl1pPr>
          </a:lstStyle>
          <a:p>
            <a:pPr>
              <a:defRPr/>
            </a:pPr>
            <a:endParaRPr lang="en-US"/>
          </a:p>
        </p:txBody>
      </p:sp>
      <p:sp>
        <p:nvSpPr>
          <p:cNvPr id="7" name="Slide Number Placeholder 6">
            <a:extLst>
              <a:ext uri="{FF2B5EF4-FFF2-40B4-BE49-F238E27FC236}">
                <a16:creationId xmlns:a16="http://schemas.microsoft.com/office/drawing/2014/main" id="{D4F5D301-F48D-4F0E-B146-A7C2A8BA747E}"/>
              </a:ext>
            </a:extLst>
          </p:cNvPr>
          <p:cNvSpPr>
            <a:spLocks noGrp="1"/>
          </p:cNvSpPr>
          <p:nvPr>
            <p:ph type="sldNum" sz="quarter" idx="12"/>
          </p:nvPr>
        </p:nvSpPr>
        <p:spPr/>
        <p:txBody>
          <a:bodyPr/>
          <a:lstStyle>
            <a:lvl1pPr>
              <a:defRPr smtClean="0"/>
            </a:lvl1pPr>
          </a:lstStyle>
          <a:p>
            <a:pPr>
              <a:defRPr/>
            </a:pPr>
            <a:fld id="{737E1999-5CCD-4041-817B-6091921B6C07}" type="slidenum">
              <a:rPr lang="en-US" altLang="en-US"/>
              <a:pPr>
                <a:defRPr/>
              </a:pPr>
              <a:t>‹#›</a:t>
            </a:fld>
            <a:endParaRPr lang="en-US" altLang="en-US">
              <a:solidFill>
                <a:schemeClr val="tx1"/>
              </a:solidFill>
            </a:endParaRPr>
          </a:p>
        </p:txBody>
      </p:sp>
    </p:spTree>
    <p:extLst>
      <p:ext uri="{BB962C8B-B14F-4D97-AF65-F5344CB8AC3E}">
        <p14:creationId xmlns:p14="http://schemas.microsoft.com/office/powerpoint/2010/main" val="4201140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24CF0B-6568-4A0A-BB65-172A2A5369C2}"/>
              </a:ext>
            </a:extLst>
          </p:cNvPr>
          <p:cNvSpPr>
            <a:spLocks noGrp="1"/>
          </p:cNvSpPr>
          <p:nvPr>
            <p:ph type="dt" sz="half" idx="10"/>
          </p:nvPr>
        </p:nvSpPr>
        <p:spPr/>
        <p:txBody>
          <a:bodyPr/>
          <a:lstStyle>
            <a:lvl1pPr>
              <a:defRPr dirty="0"/>
            </a:lvl1pPr>
          </a:lstStyle>
          <a:p>
            <a:pPr>
              <a:defRPr/>
            </a:pPr>
            <a:endParaRPr lang="en-US"/>
          </a:p>
        </p:txBody>
      </p:sp>
      <p:sp>
        <p:nvSpPr>
          <p:cNvPr id="5" name="Footer Placeholder 4">
            <a:extLst>
              <a:ext uri="{FF2B5EF4-FFF2-40B4-BE49-F238E27FC236}">
                <a16:creationId xmlns:a16="http://schemas.microsoft.com/office/drawing/2014/main" id="{1458FFF9-F9A8-4A43-9743-431C76AEAAD9}"/>
              </a:ext>
            </a:extLst>
          </p:cNvPr>
          <p:cNvSpPr>
            <a:spLocks noGrp="1"/>
          </p:cNvSpPr>
          <p:nvPr>
            <p:ph type="ftr" sz="quarter" idx="11"/>
          </p:nvPr>
        </p:nvSpPr>
        <p:spPr/>
        <p:txBody>
          <a:bodyPr/>
          <a:lstStyle>
            <a:lvl1pPr>
              <a:defRPr dirty="0"/>
            </a:lvl1pPr>
          </a:lstStyle>
          <a:p>
            <a:pPr>
              <a:defRPr/>
            </a:pPr>
            <a:endParaRPr lang="en-US"/>
          </a:p>
        </p:txBody>
      </p:sp>
      <p:sp>
        <p:nvSpPr>
          <p:cNvPr id="6" name="Slide Number Placeholder 5">
            <a:extLst>
              <a:ext uri="{FF2B5EF4-FFF2-40B4-BE49-F238E27FC236}">
                <a16:creationId xmlns:a16="http://schemas.microsoft.com/office/drawing/2014/main" id="{A521D6BE-8068-4A81-AC86-2B9BC79DD7BA}"/>
              </a:ext>
            </a:extLst>
          </p:cNvPr>
          <p:cNvSpPr>
            <a:spLocks noGrp="1"/>
          </p:cNvSpPr>
          <p:nvPr>
            <p:ph type="sldNum" sz="quarter" idx="12"/>
          </p:nvPr>
        </p:nvSpPr>
        <p:spPr/>
        <p:txBody>
          <a:bodyPr/>
          <a:lstStyle>
            <a:lvl1pPr>
              <a:defRPr smtClean="0"/>
            </a:lvl1pPr>
          </a:lstStyle>
          <a:p>
            <a:pPr>
              <a:defRPr/>
            </a:pPr>
            <a:fld id="{BE3435E0-F6B3-4BF2-8462-E3EB1FB68FCD}" type="slidenum">
              <a:rPr lang="en-US" altLang="en-US"/>
              <a:pPr>
                <a:defRPr/>
              </a:pPr>
              <a:t>‹#›</a:t>
            </a:fld>
            <a:endParaRPr lang="en-US" altLang="en-US">
              <a:solidFill>
                <a:schemeClr val="tx1"/>
              </a:solidFill>
            </a:endParaRPr>
          </a:p>
        </p:txBody>
      </p:sp>
    </p:spTree>
    <p:extLst>
      <p:ext uri="{BB962C8B-B14F-4D97-AF65-F5344CB8AC3E}">
        <p14:creationId xmlns:p14="http://schemas.microsoft.com/office/powerpoint/2010/main" val="6417223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41148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4114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A4230D-7AB7-4B5E-B682-0187D8FC3ACE}"/>
              </a:ext>
            </a:extLst>
          </p:cNvPr>
          <p:cNvSpPr>
            <a:spLocks noGrp="1"/>
          </p:cNvSpPr>
          <p:nvPr>
            <p:ph type="dt" sz="half" idx="10"/>
          </p:nvPr>
        </p:nvSpPr>
        <p:spPr/>
        <p:txBody>
          <a:bodyPr/>
          <a:lstStyle>
            <a:lvl1pPr>
              <a:defRPr dirty="0"/>
            </a:lvl1pPr>
          </a:lstStyle>
          <a:p>
            <a:pPr>
              <a:defRPr/>
            </a:pPr>
            <a:endParaRPr lang="en-US"/>
          </a:p>
        </p:txBody>
      </p:sp>
      <p:sp>
        <p:nvSpPr>
          <p:cNvPr id="5" name="Footer Placeholder 4">
            <a:extLst>
              <a:ext uri="{FF2B5EF4-FFF2-40B4-BE49-F238E27FC236}">
                <a16:creationId xmlns:a16="http://schemas.microsoft.com/office/drawing/2014/main" id="{6C703953-A930-40DE-B1E4-1801A8FB03D4}"/>
              </a:ext>
            </a:extLst>
          </p:cNvPr>
          <p:cNvSpPr>
            <a:spLocks noGrp="1"/>
          </p:cNvSpPr>
          <p:nvPr>
            <p:ph type="ftr" sz="quarter" idx="11"/>
          </p:nvPr>
        </p:nvSpPr>
        <p:spPr/>
        <p:txBody>
          <a:bodyPr/>
          <a:lstStyle>
            <a:lvl1pPr>
              <a:defRPr dirty="0"/>
            </a:lvl1pPr>
          </a:lstStyle>
          <a:p>
            <a:pPr>
              <a:defRPr/>
            </a:pPr>
            <a:endParaRPr lang="en-US"/>
          </a:p>
        </p:txBody>
      </p:sp>
      <p:sp>
        <p:nvSpPr>
          <p:cNvPr id="6" name="Slide Number Placeholder 5">
            <a:extLst>
              <a:ext uri="{FF2B5EF4-FFF2-40B4-BE49-F238E27FC236}">
                <a16:creationId xmlns:a16="http://schemas.microsoft.com/office/drawing/2014/main" id="{1C540094-4CEC-44D7-A242-361EC8312DFC}"/>
              </a:ext>
            </a:extLst>
          </p:cNvPr>
          <p:cNvSpPr>
            <a:spLocks noGrp="1"/>
          </p:cNvSpPr>
          <p:nvPr>
            <p:ph type="sldNum" sz="quarter" idx="12"/>
          </p:nvPr>
        </p:nvSpPr>
        <p:spPr/>
        <p:txBody>
          <a:bodyPr/>
          <a:lstStyle>
            <a:lvl1pPr>
              <a:defRPr smtClean="0"/>
            </a:lvl1pPr>
          </a:lstStyle>
          <a:p>
            <a:pPr>
              <a:defRPr/>
            </a:pPr>
            <a:fld id="{9E58D5BA-7EA8-41E1-B2B3-00BB5CAD940D}" type="slidenum">
              <a:rPr lang="en-US" altLang="en-US"/>
              <a:pPr>
                <a:defRPr/>
              </a:pPr>
              <a:t>‹#›</a:t>
            </a:fld>
            <a:endParaRPr lang="en-US" altLang="en-US">
              <a:solidFill>
                <a:schemeClr val="tx1"/>
              </a:solidFill>
            </a:endParaRPr>
          </a:p>
        </p:txBody>
      </p:sp>
    </p:spTree>
    <p:extLst>
      <p:ext uri="{BB962C8B-B14F-4D97-AF65-F5344CB8AC3E}">
        <p14:creationId xmlns:p14="http://schemas.microsoft.com/office/powerpoint/2010/main" val="26691260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grpSp>
        <p:nvGrpSpPr>
          <p:cNvPr id="2" name="Group 10">
            <a:extLst>
              <a:ext uri="{FF2B5EF4-FFF2-40B4-BE49-F238E27FC236}">
                <a16:creationId xmlns:a16="http://schemas.microsoft.com/office/drawing/2014/main" id="{EECABF10-636F-48E6-A691-A302C875AD11}"/>
              </a:ext>
            </a:extLst>
          </p:cNvPr>
          <p:cNvGrpSpPr>
            <a:grpSpLocks/>
          </p:cNvGrpSpPr>
          <p:nvPr userDrawn="1"/>
        </p:nvGrpSpPr>
        <p:grpSpPr bwMode="auto">
          <a:xfrm>
            <a:off x="-2052638" y="-315913"/>
            <a:ext cx="11377613" cy="7170738"/>
            <a:chOff x="-2052736" y="-315416"/>
            <a:chExt cx="11377264" cy="7170241"/>
          </a:xfrm>
        </p:grpSpPr>
        <p:pic>
          <p:nvPicPr>
            <p:cNvPr id="3" name="Picture 10" descr="GlenngarryPPTtitleMaster_e">
              <a:extLst>
                <a:ext uri="{FF2B5EF4-FFF2-40B4-BE49-F238E27FC236}">
                  <a16:creationId xmlns:a16="http://schemas.microsoft.com/office/drawing/2014/main" id="{F2B9C3CF-472A-4154-B044-1D934B13952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0825"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GlenngarryPPTtitleMaster_e">
              <a:extLst>
                <a:ext uri="{FF2B5EF4-FFF2-40B4-BE49-F238E27FC236}">
                  <a16:creationId xmlns:a16="http://schemas.microsoft.com/office/drawing/2014/main" id="{1CDB525B-464A-4D27-880E-E9C08A389A8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t="72083" r="74403" b="17412"/>
            <a:stretch>
              <a:fillRect/>
            </a:stretch>
          </p:blipFill>
          <p:spPr bwMode="auto">
            <a:xfrm>
              <a:off x="2087563" y="4941888"/>
              <a:ext cx="493236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lowchart: Document 4">
              <a:extLst>
                <a:ext uri="{FF2B5EF4-FFF2-40B4-BE49-F238E27FC236}">
                  <a16:creationId xmlns:a16="http://schemas.microsoft.com/office/drawing/2014/main" id="{F87D465F-C5B8-4DD6-A6D6-9A71E375B4C8}"/>
                </a:ext>
              </a:extLst>
            </p:cNvPr>
            <p:cNvSpPr/>
            <p:nvPr userDrawn="1"/>
          </p:nvSpPr>
          <p:spPr bwMode="auto">
            <a:xfrm flipH="1">
              <a:off x="-2052736" y="-315416"/>
              <a:ext cx="11377264" cy="6192688"/>
            </a:xfrm>
            <a:prstGeom prst="flowChartDocument">
              <a:avLst/>
            </a:prstGeom>
            <a:solidFill>
              <a:schemeClr val="bg1">
                <a:lumMod val="95000"/>
              </a:schemeClr>
            </a:solidFill>
            <a:ln w="9525" cap="flat" cmpd="sng" algn="ctr">
              <a:solidFill>
                <a:schemeClr val="tx1"/>
              </a:solidFill>
              <a:prstDash val="solid"/>
              <a:round/>
              <a:headEnd type="none" w="med" len="med"/>
              <a:tailEnd type="none" w="med" len="med"/>
            </a:ln>
            <a:effectLst>
              <a:softEdge rad="127000"/>
            </a:effectLst>
          </p:spPr>
          <p:txBody>
            <a:bodyPr/>
            <a:lstStyle/>
            <a:p>
              <a:pPr algn="ctr">
                <a:defRPr/>
              </a:pPr>
              <a:endParaRPr lang="en-US">
                <a:latin typeface="Arial" charset="0"/>
                <a:ea typeface="ＭＳ Ｐゴシック" pitchFamily="-80" charset="-128"/>
              </a:endParaRPr>
            </a:p>
          </p:txBody>
        </p:sp>
        <p:sp>
          <p:nvSpPr>
            <p:cNvPr id="6" name="Flowchart: Stored Data 5">
              <a:extLst>
                <a:ext uri="{FF2B5EF4-FFF2-40B4-BE49-F238E27FC236}">
                  <a16:creationId xmlns:a16="http://schemas.microsoft.com/office/drawing/2014/main" id="{9D0087CF-3444-4FE9-AD40-1A9DA6347924}"/>
                </a:ext>
              </a:extLst>
            </p:cNvPr>
            <p:cNvSpPr/>
            <p:nvPr userDrawn="1"/>
          </p:nvSpPr>
          <p:spPr bwMode="auto">
            <a:xfrm rot="5400000">
              <a:off x="1475086" y="2597101"/>
              <a:ext cx="1368152" cy="4681661"/>
            </a:xfrm>
            <a:prstGeom prst="flowChartOnlineStorage">
              <a:avLst/>
            </a:prstGeom>
            <a:solidFill>
              <a:schemeClr val="bg1">
                <a:lumMod val="95000"/>
              </a:schemeClr>
            </a:solidFill>
            <a:ln w="9525" cap="flat" cmpd="sng" algn="ctr">
              <a:solidFill>
                <a:schemeClr val="tx1"/>
              </a:solidFill>
              <a:prstDash val="solid"/>
              <a:round/>
              <a:headEnd type="none" w="med" len="med"/>
              <a:tailEnd type="none" w="med" len="med"/>
            </a:ln>
            <a:effectLst>
              <a:softEdge rad="127000"/>
            </a:effectLst>
          </p:spPr>
          <p:txBody>
            <a:bodyPr/>
            <a:lstStyle/>
            <a:p>
              <a:pPr algn="ctr">
                <a:defRPr/>
              </a:pPr>
              <a:endParaRPr lang="en-US">
                <a:latin typeface="Arial" charset="0"/>
                <a:ea typeface="ＭＳ Ｐゴシック" pitchFamily="-80" charset="-128"/>
              </a:endParaRPr>
            </a:p>
          </p:txBody>
        </p:sp>
        <p:sp>
          <p:nvSpPr>
            <p:cNvPr id="7" name="TextBox 13">
              <a:extLst>
                <a:ext uri="{FF2B5EF4-FFF2-40B4-BE49-F238E27FC236}">
                  <a16:creationId xmlns:a16="http://schemas.microsoft.com/office/drawing/2014/main" id="{117E8722-0D31-47A7-A2EA-ADB2D0700BCD}"/>
                </a:ext>
              </a:extLst>
            </p:cNvPr>
            <p:cNvSpPr txBox="1">
              <a:spLocks noChangeArrowheads="1"/>
            </p:cNvSpPr>
            <p:nvPr userDrawn="1"/>
          </p:nvSpPr>
          <p:spPr bwMode="auto">
            <a:xfrm>
              <a:off x="-36673" y="5373791"/>
              <a:ext cx="4392478" cy="584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a:defRPr sz="2800">
                  <a:solidFill>
                    <a:schemeClr val="tx1"/>
                  </a:solidFill>
                  <a:latin typeface="Arial" panose="020B0604020202020204" pitchFamily="34" charset="0"/>
                  <a:ea typeface="ＭＳ Ｐゴシック" panose="020B0600070205080204" pitchFamily="34" charset="-128"/>
                </a:defRPr>
              </a:lvl1pPr>
              <a:lvl2pPr marL="742950" indent="-285750" algn="ctr">
                <a:defRPr sz="2800">
                  <a:solidFill>
                    <a:schemeClr val="tx1"/>
                  </a:solidFill>
                  <a:latin typeface="Arial" panose="020B0604020202020204" pitchFamily="34" charset="0"/>
                  <a:ea typeface="ＭＳ Ｐゴシック" panose="020B0600070205080204" pitchFamily="34" charset="-128"/>
                </a:defRPr>
              </a:lvl2pPr>
              <a:lvl3pPr marL="1143000" indent="-228600" algn="ctr">
                <a:defRPr sz="2800">
                  <a:solidFill>
                    <a:schemeClr val="tx1"/>
                  </a:solidFill>
                  <a:latin typeface="Arial" panose="020B0604020202020204" pitchFamily="34" charset="0"/>
                  <a:ea typeface="ＭＳ Ｐゴシック" panose="020B0600070205080204" pitchFamily="34" charset="-128"/>
                </a:defRPr>
              </a:lvl3pPr>
              <a:lvl4pPr marL="1600200" indent="-228600" algn="ctr">
                <a:defRPr sz="2800">
                  <a:solidFill>
                    <a:schemeClr val="tx1"/>
                  </a:solidFill>
                  <a:latin typeface="Arial" panose="020B0604020202020204" pitchFamily="34" charset="0"/>
                  <a:ea typeface="ＭＳ Ｐゴシック" panose="020B0600070205080204" pitchFamily="34" charset="-128"/>
                </a:defRPr>
              </a:lvl4pPr>
              <a:lvl5pPr marL="2057400" indent="-228600" algn="ctr">
                <a:defRPr sz="28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9pPr>
            </a:lstStyle>
            <a:p>
              <a:r>
                <a:rPr lang="fr-CA" altLang="en-US" sz="3200">
                  <a:solidFill>
                    <a:srgbClr val="FFFFFF"/>
                  </a:solidFill>
                  <a:latin typeface="Trajan Pro"/>
                </a:rPr>
                <a:t>South Glengarry</a:t>
              </a:r>
              <a:endParaRPr lang="en-US" altLang="en-US" sz="3200">
                <a:solidFill>
                  <a:srgbClr val="FFFFFF"/>
                </a:solidFill>
                <a:latin typeface="Trajan Pro"/>
              </a:endParaRPr>
            </a:p>
          </p:txBody>
        </p:sp>
      </p:grpSp>
    </p:spTree>
    <p:extLst>
      <p:ext uri="{BB962C8B-B14F-4D97-AF65-F5344CB8AC3E}">
        <p14:creationId xmlns:p14="http://schemas.microsoft.com/office/powerpoint/2010/main" val="30414928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B616B1-D7D0-4D74-BAED-E92D16570C6A}"/>
              </a:ext>
            </a:extLst>
          </p:cNvPr>
          <p:cNvSpPr>
            <a:spLocks noGrp="1"/>
          </p:cNvSpPr>
          <p:nvPr>
            <p:ph type="dt" sz="half" idx="10"/>
          </p:nvPr>
        </p:nvSpPr>
        <p:spPr/>
        <p:txBody>
          <a:bodyPr/>
          <a:lstStyle>
            <a:lvl1pPr>
              <a:defRPr dirty="0"/>
            </a:lvl1pPr>
          </a:lstStyle>
          <a:p>
            <a:pPr>
              <a:defRPr/>
            </a:pPr>
            <a:endParaRPr lang="en-US"/>
          </a:p>
        </p:txBody>
      </p:sp>
      <p:sp>
        <p:nvSpPr>
          <p:cNvPr id="5" name="Footer Placeholder 4">
            <a:extLst>
              <a:ext uri="{FF2B5EF4-FFF2-40B4-BE49-F238E27FC236}">
                <a16:creationId xmlns:a16="http://schemas.microsoft.com/office/drawing/2014/main" id="{858CB359-224D-40BE-BD6A-6B8B1419F6BE}"/>
              </a:ext>
            </a:extLst>
          </p:cNvPr>
          <p:cNvSpPr>
            <a:spLocks noGrp="1"/>
          </p:cNvSpPr>
          <p:nvPr>
            <p:ph type="ftr" sz="quarter" idx="11"/>
          </p:nvPr>
        </p:nvSpPr>
        <p:spPr/>
        <p:txBody>
          <a:bodyPr/>
          <a:lstStyle>
            <a:lvl1pPr>
              <a:defRPr dirty="0"/>
            </a:lvl1pPr>
          </a:lstStyle>
          <a:p>
            <a:pPr>
              <a:defRPr/>
            </a:pPr>
            <a:endParaRPr lang="en-US"/>
          </a:p>
        </p:txBody>
      </p:sp>
      <p:sp>
        <p:nvSpPr>
          <p:cNvPr id="6" name="Slide Number Placeholder 5">
            <a:extLst>
              <a:ext uri="{FF2B5EF4-FFF2-40B4-BE49-F238E27FC236}">
                <a16:creationId xmlns:a16="http://schemas.microsoft.com/office/drawing/2014/main" id="{285F9C00-D183-490F-85B6-3B8BAE9C0B75}"/>
              </a:ext>
            </a:extLst>
          </p:cNvPr>
          <p:cNvSpPr>
            <a:spLocks noGrp="1"/>
          </p:cNvSpPr>
          <p:nvPr>
            <p:ph type="sldNum" sz="quarter" idx="12"/>
          </p:nvPr>
        </p:nvSpPr>
        <p:spPr/>
        <p:txBody>
          <a:bodyPr/>
          <a:lstStyle>
            <a:lvl1pPr>
              <a:defRPr smtClean="0"/>
            </a:lvl1pPr>
          </a:lstStyle>
          <a:p>
            <a:pPr>
              <a:defRPr/>
            </a:pPr>
            <a:fld id="{9E3AA627-EA7F-4165-8AF5-2A6E0E5B5A0C}" type="slidenum">
              <a:rPr lang="en-US" altLang="en-US"/>
              <a:pPr>
                <a:defRPr/>
              </a:pPr>
              <a:t>‹#›</a:t>
            </a:fld>
            <a:endParaRPr lang="en-US" altLang="en-US">
              <a:solidFill>
                <a:schemeClr val="tx1"/>
              </a:solidFill>
            </a:endParaRPr>
          </a:p>
        </p:txBody>
      </p:sp>
    </p:spTree>
    <p:extLst>
      <p:ext uri="{BB962C8B-B14F-4D97-AF65-F5344CB8AC3E}">
        <p14:creationId xmlns:p14="http://schemas.microsoft.com/office/powerpoint/2010/main" val="14454894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a:extLst>
              <a:ext uri="{FF2B5EF4-FFF2-40B4-BE49-F238E27FC236}">
                <a16:creationId xmlns:a16="http://schemas.microsoft.com/office/drawing/2014/main" id="{D606FD9C-D30C-48AB-B765-5E42499D974A}"/>
              </a:ext>
            </a:extLst>
          </p:cNvPr>
          <p:cNvSpPr>
            <a:spLocks noGrp="1"/>
          </p:cNvSpPr>
          <p:nvPr>
            <p:ph type="dt" sz="half" idx="10"/>
          </p:nvPr>
        </p:nvSpPr>
        <p:spPr/>
        <p:txBody>
          <a:bodyPr/>
          <a:lstStyle>
            <a:lvl1pPr>
              <a:defRPr dirty="0"/>
            </a:lvl1pPr>
          </a:lstStyle>
          <a:p>
            <a:pPr>
              <a:defRPr/>
            </a:pPr>
            <a:endParaRPr lang="en-US"/>
          </a:p>
        </p:txBody>
      </p:sp>
      <p:sp>
        <p:nvSpPr>
          <p:cNvPr id="5" name="Footer Placeholder 4">
            <a:extLst>
              <a:ext uri="{FF2B5EF4-FFF2-40B4-BE49-F238E27FC236}">
                <a16:creationId xmlns:a16="http://schemas.microsoft.com/office/drawing/2014/main" id="{B37905AD-BE10-462B-96C9-6172519ED746}"/>
              </a:ext>
            </a:extLst>
          </p:cNvPr>
          <p:cNvSpPr>
            <a:spLocks noGrp="1"/>
          </p:cNvSpPr>
          <p:nvPr>
            <p:ph type="ftr" sz="quarter" idx="11"/>
          </p:nvPr>
        </p:nvSpPr>
        <p:spPr/>
        <p:txBody>
          <a:bodyPr/>
          <a:lstStyle>
            <a:lvl1pPr>
              <a:defRPr dirty="0"/>
            </a:lvl1pPr>
          </a:lstStyle>
          <a:p>
            <a:pPr>
              <a:defRPr/>
            </a:pPr>
            <a:endParaRPr lang="en-US"/>
          </a:p>
        </p:txBody>
      </p:sp>
      <p:sp>
        <p:nvSpPr>
          <p:cNvPr id="6" name="Slide Number Placeholder 5">
            <a:extLst>
              <a:ext uri="{FF2B5EF4-FFF2-40B4-BE49-F238E27FC236}">
                <a16:creationId xmlns:a16="http://schemas.microsoft.com/office/drawing/2014/main" id="{C00B39C4-F883-44B8-8AFC-CABAAE03F005}"/>
              </a:ext>
            </a:extLst>
          </p:cNvPr>
          <p:cNvSpPr>
            <a:spLocks noGrp="1"/>
          </p:cNvSpPr>
          <p:nvPr>
            <p:ph type="sldNum" sz="quarter" idx="12"/>
          </p:nvPr>
        </p:nvSpPr>
        <p:spPr/>
        <p:txBody>
          <a:bodyPr/>
          <a:lstStyle>
            <a:lvl1pPr>
              <a:defRPr smtClean="0"/>
            </a:lvl1pPr>
          </a:lstStyle>
          <a:p>
            <a:pPr>
              <a:defRPr/>
            </a:pPr>
            <a:fld id="{9067917D-AFF2-41DB-AA79-2401C3C417ED}" type="slidenum">
              <a:rPr lang="en-US" altLang="en-US"/>
              <a:pPr>
                <a:defRPr/>
              </a:pPr>
              <a:t>‹#›</a:t>
            </a:fld>
            <a:endParaRPr lang="en-US" altLang="en-US">
              <a:solidFill>
                <a:schemeClr val="tx1"/>
              </a:solidFill>
            </a:endParaRPr>
          </a:p>
        </p:txBody>
      </p:sp>
    </p:spTree>
    <p:extLst>
      <p:ext uri="{BB962C8B-B14F-4D97-AF65-F5344CB8AC3E}">
        <p14:creationId xmlns:p14="http://schemas.microsoft.com/office/powerpoint/2010/main" val="37150978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2743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2743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7DF9592-0F83-411D-A332-5553CB773058}"/>
              </a:ext>
            </a:extLst>
          </p:cNvPr>
          <p:cNvSpPr>
            <a:spLocks noGrp="1"/>
          </p:cNvSpPr>
          <p:nvPr>
            <p:ph type="dt" sz="half" idx="10"/>
          </p:nvPr>
        </p:nvSpPr>
        <p:spPr/>
        <p:txBody>
          <a:bodyPr/>
          <a:lstStyle>
            <a:lvl1pPr>
              <a:defRPr dirty="0"/>
            </a:lvl1pPr>
          </a:lstStyle>
          <a:p>
            <a:pPr>
              <a:defRPr/>
            </a:pPr>
            <a:endParaRPr lang="en-US"/>
          </a:p>
        </p:txBody>
      </p:sp>
      <p:sp>
        <p:nvSpPr>
          <p:cNvPr id="6" name="Footer Placeholder 5">
            <a:extLst>
              <a:ext uri="{FF2B5EF4-FFF2-40B4-BE49-F238E27FC236}">
                <a16:creationId xmlns:a16="http://schemas.microsoft.com/office/drawing/2014/main" id="{C46719A3-31E2-47C6-8E2B-0C1346A517F1}"/>
              </a:ext>
            </a:extLst>
          </p:cNvPr>
          <p:cNvSpPr>
            <a:spLocks noGrp="1"/>
          </p:cNvSpPr>
          <p:nvPr>
            <p:ph type="ftr" sz="quarter" idx="11"/>
          </p:nvPr>
        </p:nvSpPr>
        <p:spPr/>
        <p:txBody>
          <a:bodyPr/>
          <a:lstStyle>
            <a:lvl1pPr>
              <a:defRPr dirty="0"/>
            </a:lvl1pPr>
          </a:lstStyle>
          <a:p>
            <a:pPr>
              <a:defRPr/>
            </a:pPr>
            <a:endParaRPr lang="en-US"/>
          </a:p>
        </p:txBody>
      </p:sp>
      <p:sp>
        <p:nvSpPr>
          <p:cNvPr id="7" name="Slide Number Placeholder 6">
            <a:extLst>
              <a:ext uri="{FF2B5EF4-FFF2-40B4-BE49-F238E27FC236}">
                <a16:creationId xmlns:a16="http://schemas.microsoft.com/office/drawing/2014/main" id="{E206C87E-98CA-41B9-9A43-9A210E2D22E6}"/>
              </a:ext>
            </a:extLst>
          </p:cNvPr>
          <p:cNvSpPr>
            <a:spLocks noGrp="1"/>
          </p:cNvSpPr>
          <p:nvPr>
            <p:ph type="sldNum" sz="quarter" idx="12"/>
          </p:nvPr>
        </p:nvSpPr>
        <p:spPr/>
        <p:txBody>
          <a:bodyPr/>
          <a:lstStyle>
            <a:lvl1pPr>
              <a:defRPr smtClean="0"/>
            </a:lvl1pPr>
          </a:lstStyle>
          <a:p>
            <a:pPr>
              <a:defRPr/>
            </a:pPr>
            <a:fld id="{9E0EA88D-FDF7-4FF5-B022-EC08E1525742}" type="slidenum">
              <a:rPr lang="en-US" altLang="en-US"/>
              <a:pPr>
                <a:defRPr/>
              </a:pPr>
              <a:t>‹#›</a:t>
            </a:fld>
            <a:endParaRPr lang="en-US" altLang="en-US">
              <a:solidFill>
                <a:schemeClr val="tx1"/>
              </a:solidFill>
            </a:endParaRPr>
          </a:p>
        </p:txBody>
      </p:sp>
    </p:spTree>
    <p:extLst>
      <p:ext uri="{BB962C8B-B14F-4D97-AF65-F5344CB8AC3E}">
        <p14:creationId xmlns:p14="http://schemas.microsoft.com/office/powerpoint/2010/main" val="34224731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24F8645-35A1-480E-B5C0-069086721663}"/>
              </a:ext>
            </a:extLst>
          </p:cNvPr>
          <p:cNvSpPr>
            <a:spLocks noGrp="1"/>
          </p:cNvSpPr>
          <p:nvPr>
            <p:ph type="dt" sz="half" idx="10"/>
          </p:nvPr>
        </p:nvSpPr>
        <p:spPr/>
        <p:txBody>
          <a:bodyPr/>
          <a:lstStyle>
            <a:lvl1pPr>
              <a:defRPr dirty="0"/>
            </a:lvl1pPr>
          </a:lstStyle>
          <a:p>
            <a:pPr>
              <a:defRPr/>
            </a:pPr>
            <a:endParaRPr lang="en-US"/>
          </a:p>
        </p:txBody>
      </p:sp>
      <p:sp>
        <p:nvSpPr>
          <p:cNvPr id="8" name="Footer Placeholder 7">
            <a:extLst>
              <a:ext uri="{FF2B5EF4-FFF2-40B4-BE49-F238E27FC236}">
                <a16:creationId xmlns:a16="http://schemas.microsoft.com/office/drawing/2014/main" id="{815DB405-F2CC-41A8-B27A-CC9FA837569E}"/>
              </a:ext>
            </a:extLst>
          </p:cNvPr>
          <p:cNvSpPr>
            <a:spLocks noGrp="1"/>
          </p:cNvSpPr>
          <p:nvPr>
            <p:ph type="ftr" sz="quarter" idx="11"/>
          </p:nvPr>
        </p:nvSpPr>
        <p:spPr/>
        <p:txBody>
          <a:bodyPr/>
          <a:lstStyle>
            <a:lvl1pPr>
              <a:defRPr dirty="0"/>
            </a:lvl1pPr>
          </a:lstStyle>
          <a:p>
            <a:pPr>
              <a:defRPr/>
            </a:pPr>
            <a:endParaRPr lang="en-US"/>
          </a:p>
        </p:txBody>
      </p:sp>
      <p:sp>
        <p:nvSpPr>
          <p:cNvPr id="9" name="Slide Number Placeholder 8">
            <a:extLst>
              <a:ext uri="{FF2B5EF4-FFF2-40B4-BE49-F238E27FC236}">
                <a16:creationId xmlns:a16="http://schemas.microsoft.com/office/drawing/2014/main" id="{D829A05C-0636-4ED0-BE7C-BF6AC679DC74}"/>
              </a:ext>
            </a:extLst>
          </p:cNvPr>
          <p:cNvSpPr>
            <a:spLocks noGrp="1"/>
          </p:cNvSpPr>
          <p:nvPr>
            <p:ph type="sldNum" sz="quarter" idx="12"/>
          </p:nvPr>
        </p:nvSpPr>
        <p:spPr/>
        <p:txBody>
          <a:bodyPr/>
          <a:lstStyle>
            <a:lvl1pPr>
              <a:defRPr smtClean="0"/>
            </a:lvl1pPr>
          </a:lstStyle>
          <a:p>
            <a:pPr>
              <a:defRPr/>
            </a:pPr>
            <a:fld id="{82F9C9E1-7EF2-4E5F-B8CD-9BC5FC818DCC}" type="slidenum">
              <a:rPr lang="en-US" altLang="en-US"/>
              <a:pPr>
                <a:defRPr/>
              </a:pPr>
              <a:t>‹#›</a:t>
            </a:fld>
            <a:endParaRPr lang="en-US" altLang="en-US">
              <a:solidFill>
                <a:schemeClr val="tx1"/>
              </a:solidFill>
            </a:endParaRPr>
          </a:p>
        </p:txBody>
      </p:sp>
    </p:spTree>
    <p:extLst>
      <p:ext uri="{BB962C8B-B14F-4D97-AF65-F5344CB8AC3E}">
        <p14:creationId xmlns:p14="http://schemas.microsoft.com/office/powerpoint/2010/main" val="38737161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557723F-6643-48E3-8DEC-F5E97CC01C09}"/>
              </a:ext>
            </a:extLst>
          </p:cNvPr>
          <p:cNvSpPr>
            <a:spLocks noGrp="1"/>
          </p:cNvSpPr>
          <p:nvPr>
            <p:ph type="dt" sz="half" idx="10"/>
          </p:nvPr>
        </p:nvSpPr>
        <p:spPr/>
        <p:txBody>
          <a:bodyPr/>
          <a:lstStyle>
            <a:lvl1pPr>
              <a:defRPr dirty="0"/>
            </a:lvl1pPr>
          </a:lstStyle>
          <a:p>
            <a:pPr>
              <a:defRPr/>
            </a:pPr>
            <a:endParaRPr lang="en-US"/>
          </a:p>
        </p:txBody>
      </p:sp>
      <p:sp>
        <p:nvSpPr>
          <p:cNvPr id="4" name="Footer Placeholder 3">
            <a:extLst>
              <a:ext uri="{FF2B5EF4-FFF2-40B4-BE49-F238E27FC236}">
                <a16:creationId xmlns:a16="http://schemas.microsoft.com/office/drawing/2014/main" id="{ECBDCDA9-1D0A-4064-9341-7553EBF19D4E}"/>
              </a:ext>
            </a:extLst>
          </p:cNvPr>
          <p:cNvSpPr>
            <a:spLocks noGrp="1"/>
          </p:cNvSpPr>
          <p:nvPr>
            <p:ph type="ftr" sz="quarter" idx="11"/>
          </p:nvPr>
        </p:nvSpPr>
        <p:spPr/>
        <p:txBody>
          <a:bodyPr/>
          <a:lstStyle>
            <a:lvl1pPr>
              <a:defRPr dirty="0"/>
            </a:lvl1pPr>
          </a:lstStyle>
          <a:p>
            <a:pPr>
              <a:defRPr/>
            </a:pPr>
            <a:endParaRPr lang="en-US"/>
          </a:p>
        </p:txBody>
      </p:sp>
      <p:sp>
        <p:nvSpPr>
          <p:cNvPr id="5" name="Slide Number Placeholder 4">
            <a:extLst>
              <a:ext uri="{FF2B5EF4-FFF2-40B4-BE49-F238E27FC236}">
                <a16:creationId xmlns:a16="http://schemas.microsoft.com/office/drawing/2014/main" id="{F8D7789E-2A36-4347-8C70-7939C8CA6504}"/>
              </a:ext>
            </a:extLst>
          </p:cNvPr>
          <p:cNvSpPr>
            <a:spLocks noGrp="1"/>
          </p:cNvSpPr>
          <p:nvPr>
            <p:ph type="sldNum" sz="quarter" idx="12"/>
          </p:nvPr>
        </p:nvSpPr>
        <p:spPr/>
        <p:txBody>
          <a:bodyPr/>
          <a:lstStyle>
            <a:lvl1pPr>
              <a:defRPr smtClean="0"/>
            </a:lvl1pPr>
          </a:lstStyle>
          <a:p>
            <a:pPr>
              <a:defRPr/>
            </a:pPr>
            <a:fld id="{35E4E3B7-2FCC-4F2F-8358-B97F086D6915}" type="slidenum">
              <a:rPr lang="en-US" altLang="en-US"/>
              <a:pPr>
                <a:defRPr/>
              </a:pPr>
              <a:t>‹#›</a:t>
            </a:fld>
            <a:endParaRPr lang="en-US" altLang="en-US">
              <a:solidFill>
                <a:schemeClr val="tx1"/>
              </a:solidFill>
            </a:endParaRPr>
          </a:p>
        </p:txBody>
      </p:sp>
    </p:spTree>
    <p:extLst>
      <p:ext uri="{BB962C8B-B14F-4D97-AF65-F5344CB8AC3E}">
        <p14:creationId xmlns:p14="http://schemas.microsoft.com/office/powerpoint/2010/main" val="24956025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DACA4D-2C7B-4DA7-917D-502E35FC34A8}"/>
              </a:ext>
            </a:extLst>
          </p:cNvPr>
          <p:cNvSpPr>
            <a:spLocks noGrp="1"/>
          </p:cNvSpPr>
          <p:nvPr>
            <p:ph type="dt" sz="half" idx="10"/>
          </p:nvPr>
        </p:nvSpPr>
        <p:spPr/>
        <p:txBody>
          <a:bodyPr/>
          <a:lstStyle>
            <a:lvl1pPr>
              <a:defRPr dirty="0"/>
            </a:lvl1pPr>
          </a:lstStyle>
          <a:p>
            <a:pPr>
              <a:defRPr/>
            </a:pPr>
            <a:endParaRPr lang="en-US"/>
          </a:p>
        </p:txBody>
      </p:sp>
      <p:sp>
        <p:nvSpPr>
          <p:cNvPr id="3" name="Footer Placeholder 2">
            <a:extLst>
              <a:ext uri="{FF2B5EF4-FFF2-40B4-BE49-F238E27FC236}">
                <a16:creationId xmlns:a16="http://schemas.microsoft.com/office/drawing/2014/main" id="{EC72FF42-AA14-4AD3-921A-830247A9A258}"/>
              </a:ext>
            </a:extLst>
          </p:cNvPr>
          <p:cNvSpPr>
            <a:spLocks noGrp="1"/>
          </p:cNvSpPr>
          <p:nvPr>
            <p:ph type="ftr" sz="quarter" idx="11"/>
          </p:nvPr>
        </p:nvSpPr>
        <p:spPr/>
        <p:txBody>
          <a:bodyPr/>
          <a:lstStyle>
            <a:lvl1pPr>
              <a:defRPr dirty="0"/>
            </a:lvl1pPr>
          </a:lstStyle>
          <a:p>
            <a:pPr>
              <a:defRPr/>
            </a:pPr>
            <a:endParaRPr lang="en-US"/>
          </a:p>
        </p:txBody>
      </p:sp>
      <p:sp>
        <p:nvSpPr>
          <p:cNvPr id="4" name="Slide Number Placeholder 3">
            <a:extLst>
              <a:ext uri="{FF2B5EF4-FFF2-40B4-BE49-F238E27FC236}">
                <a16:creationId xmlns:a16="http://schemas.microsoft.com/office/drawing/2014/main" id="{69BBA2F4-1E20-4CCE-ADBB-773EA71CE901}"/>
              </a:ext>
            </a:extLst>
          </p:cNvPr>
          <p:cNvSpPr>
            <a:spLocks noGrp="1"/>
          </p:cNvSpPr>
          <p:nvPr>
            <p:ph type="sldNum" sz="quarter" idx="12"/>
          </p:nvPr>
        </p:nvSpPr>
        <p:spPr/>
        <p:txBody>
          <a:bodyPr/>
          <a:lstStyle>
            <a:lvl1pPr>
              <a:defRPr smtClean="0"/>
            </a:lvl1pPr>
          </a:lstStyle>
          <a:p>
            <a:pPr>
              <a:defRPr/>
            </a:pPr>
            <a:fld id="{BE181E21-68C1-40AA-9FAD-FE0BF2F041F6}" type="slidenum">
              <a:rPr lang="en-US" altLang="en-US"/>
              <a:pPr>
                <a:defRPr/>
              </a:pPr>
              <a:t>‹#›</a:t>
            </a:fld>
            <a:endParaRPr lang="en-US" altLang="en-US">
              <a:solidFill>
                <a:schemeClr val="tx1"/>
              </a:solidFill>
            </a:endParaRPr>
          </a:p>
        </p:txBody>
      </p:sp>
    </p:spTree>
    <p:extLst>
      <p:ext uri="{BB962C8B-B14F-4D97-AF65-F5344CB8AC3E}">
        <p14:creationId xmlns:p14="http://schemas.microsoft.com/office/powerpoint/2010/main" val="1880033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B9EBBAEE-EECA-492F-8820-819DBEC2BF50}"/>
              </a:ext>
            </a:extLst>
          </p:cNvPr>
          <p:cNvSpPr>
            <a:spLocks noGrp="1"/>
          </p:cNvSpPr>
          <p:nvPr>
            <p:ph type="dt" sz="half" idx="10"/>
          </p:nvPr>
        </p:nvSpPr>
        <p:spPr/>
        <p:txBody>
          <a:bodyPr/>
          <a:lstStyle>
            <a:lvl1pPr>
              <a:defRPr dirty="0"/>
            </a:lvl1pPr>
          </a:lstStyle>
          <a:p>
            <a:pPr>
              <a:defRPr/>
            </a:pPr>
            <a:endParaRPr lang="en-US"/>
          </a:p>
        </p:txBody>
      </p:sp>
      <p:sp>
        <p:nvSpPr>
          <p:cNvPr id="6" name="Footer Placeholder 5">
            <a:extLst>
              <a:ext uri="{FF2B5EF4-FFF2-40B4-BE49-F238E27FC236}">
                <a16:creationId xmlns:a16="http://schemas.microsoft.com/office/drawing/2014/main" id="{B392CE96-F16C-4620-8A48-83CB1128579B}"/>
              </a:ext>
            </a:extLst>
          </p:cNvPr>
          <p:cNvSpPr>
            <a:spLocks noGrp="1"/>
          </p:cNvSpPr>
          <p:nvPr>
            <p:ph type="ftr" sz="quarter" idx="11"/>
          </p:nvPr>
        </p:nvSpPr>
        <p:spPr/>
        <p:txBody>
          <a:bodyPr/>
          <a:lstStyle>
            <a:lvl1pPr>
              <a:defRPr dirty="0"/>
            </a:lvl1pPr>
          </a:lstStyle>
          <a:p>
            <a:pPr>
              <a:defRPr/>
            </a:pPr>
            <a:endParaRPr lang="en-US"/>
          </a:p>
        </p:txBody>
      </p:sp>
      <p:sp>
        <p:nvSpPr>
          <p:cNvPr id="7" name="Slide Number Placeholder 6">
            <a:extLst>
              <a:ext uri="{FF2B5EF4-FFF2-40B4-BE49-F238E27FC236}">
                <a16:creationId xmlns:a16="http://schemas.microsoft.com/office/drawing/2014/main" id="{81E9E54A-4070-46B0-9F09-888ECD144618}"/>
              </a:ext>
            </a:extLst>
          </p:cNvPr>
          <p:cNvSpPr>
            <a:spLocks noGrp="1"/>
          </p:cNvSpPr>
          <p:nvPr>
            <p:ph type="sldNum" sz="quarter" idx="12"/>
          </p:nvPr>
        </p:nvSpPr>
        <p:spPr/>
        <p:txBody>
          <a:bodyPr/>
          <a:lstStyle>
            <a:lvl1pPr>
              <a:defRPr smtClean="0"/>
            </a:lvl1pPr>
          </a:lstStyle>
          <a:p>
            <a:pPr>
              <a:defRPr/>
            </a:pPr>
            <a:fld id="{9360A817-5626-4EE8-9E73-8CB5FE38DF82}" type="slidenum">
              <a:rPr lang="en-US" altLang="en-US"/>
              <a:pPr>
                <a:defRPr/>
              </a:pPr>
              <a:t>‹#›</a:t>
            </a:fld>
            <a:endParaRPr lang="en-US" altLang="en-US">
              <a:solidFill>
                <a:schemeClr val="tx1"/>
              </a:solidFill>
            </a:endParaRPr>
          </a:p>
        </p:txBody>
      </p:sp>
    </p:spTree>
    <p:extLst>
      <p:ext uri="{BB962C8B-B14F-4D97-AF65-F5344CB8AC3E}">
        <p14:creationId xmlns:p14="http://schemas.microsoft.com/office/powerpoint/2010/main" val="37997347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769768F2-F882-4AF8-8226-68DCEFA41561}"/>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AE302ABD-695E-4F74-B881-61E858683E46}"/>
              </a:ext>
            </a:extLst>
          </p:cNvPr>
          <p:cNvSpPr>
            <a:spLocks noGrp="1" noChangeArrowheads="1"/>
          </p:cNvSpPr>
          <p:nvPr>
            <p:ph type="body" idx="1"/>
          </p:nvPr>
        </p:nvSpPr>
        <p:spPr bwMode="auto">
          <a:xfrm>
            <a:off x="685800" y="1981200"/>
            <a:ext cx="77724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9" name="Rectangle 5">
            <a:extLst>
              <a:ext uri="{FF2B5EF4-FFF2-40B4-BE49-F238E27FC236}">
                <a16:creationId xmlns:a16="http://schemas.microsoft.com/office/drawing/2014/main" id="{1126F5C2-B13B-4ED6-A2C4-5C81CF1E1155}"/>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200" dirty="0">
                <a:solidFill>
                  <a:schemeClr val="bg1"/>
                </a:solidFill>
                <a:latin typeface="Arial" charset="0"/>
                <a:ea typeface="ＭＳ Ｐゴシック" pitchFamily="-80" charset="-128"/>
              </a:defRPr>
            </a:lvl1pPr>
          </a:lstStyle>
          <a:p>
            <a:pPr>
              <a:defRPr/>
            </a:pPr>
            <a:endParaRPr lang="en-US"/>
          </a:p>
        </p:txBody>
      </p:sp>
      <p:pic>
        <p:nvPicPr>
          <p:cNvPr id="8" name="Picture 7" descr="South Glengarry Powerpoint Tartan Tagline.png">
            <a:extLst>
              <a:ext uri="{FF2B5EF4-FFF2-40B4-BE49-F238E27FC236}">
                <a16:creationId xmlns:a16="http://schemas.microsoft.com/office/drawing/2014/main" id="{2D8FB0F1-1A40-42BE-B2F2-F2BDA5A0C717}"/>
              </a:ext>
            </a:extLst>
          </p:cNvPr>
          <p:cNvPicPr>
            <a:picLocks noChangeAspect="1"/>
          </p:cNvPicPr>
          <p:nvPr userDrawn="1"/>
        </p:nvPicPr>
        <p:blipFill>
          <a:blip r:embed="rId14" cstate="print"/>
          <a:srcRect l="18179" t="73744" r="3231"/>
          <a:stretch>
            <a:fillRect/>
          </a:stretch>
        </p:blipFill>
        <p:spPr>
          <a:xfrm>
            <a:off x="3829" y="4960366"/>
            <a:ext cx="9144000" cy="1925018"/>
          </a:xfrm>
          <a:prstGeom prst="rect">
            <a:avLst/>
          </a:prstGeom>
          <a:effectLst>
            <a:softEdge rad="12700"/>
          </a:effectLst>
        </p:spPr>
      </p:pic>
      <p:sp>
        <p:nvSpPr>
          <p:cNvPr id="2" name="Rectangle 4">
            <a:extLst>
              <a:ext uri="{FF2B5EF4-FFF2-40B4-BE49-F238E27FC236}">
                <a16:creationId xmlns:a16="http://schemas.microsoft.com/office/drawing/2014/main" id="{A487E9F7-9E32-47D5-AD05-A6136C7E2EEB}"/>
              </a:ext>
            </a:extLst>
          </p:cNvPr>
          <p:cNvSpPr>
            <a:spLocks noGrp="1" noChangeArrowheads="1"/>
          </p:cNvSpPr>
          <p:nvPr>
            <p:ph type="dt" sz="half" idx="2"/>
          </p:nvPr>
        </p:nvSpPr>
        <p:spPr bwMode="auto">
          <a:xfrm>
            <a:off x="6400800" y="6553200"/>
            <a:ext cx="16002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a:defRPr sz="1000" dirty="0">
                <a:solidFill>
                  <a:schemeClr val="bg1"/>
                </a:solidFill>
                <a:latin typeface="Arial" charset="0"/>
                <a:ea typeface="ＭＳ Ｐゴシック" pitchFamily="-80" charset="-128"/>
              </a:defRPr>
            </a:lvl1pPr>
          </a:lstStyle>
          <a:p>
            <a:pPr>
              <a:defRPr/>
            </a:pPr>
            <a:endParaRPr lang="en-US"/>
          </a:p>
        </p:txBody>
      </p:sp>
      <p:sp>
        <p:nvSpPr>
          <p:cNvPr id="1030" name="Rectangle 6">
            <a:extLst>
              <a:ext uri="{FF2B5EF4-FFF2-40B4-BE49-F238E27FC236}">
                <a16:creationId xmlns:a16="http://schemas.microsoft.com/office/drawing/2014/main" id="{99E7C74F-8654-4357-BF51-9D26A2A94B99}"/>
              </a:ext>
            </a:extLst>
          </p:cNvPr>
          <p:cNvSpPr>
            <a:spLocks noGrp="1" noChangeArrowheads="1"/>
          </p:cNvSpPr>
          <p:nvPr>
            <p:ph type="sldNum" sz="quarter" idx="4"/>
          </p:nvPr>
        </p:nvSpPr>
        <p:spPr bwMode="auto">
          <a:xfrm>
            <a:off x="7010400" y="6553200"/>
            <a:ext cx="19050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smtClean="0">
                <a:solidFill>
                  <a:schemeClr val="bg1"/>
                </a:solidFill>
              </a:defRPr>
            </a:lvl1pPr>
          </a:lstStyle>
          <a:p>
            <a:pPr>
              <a:defRPr/>
            </a:pPr>
            <a:fld id="{95F51CFA-6793-488F-99E0-D283140BBC17}"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221" r:id="rId1"/>
    <p:sldLayoutId id="2147484222" r:id="rId2"/>
    <p:sldLayoutId id="2147484223" r:id="rId3"/>
    <p:sldLayoutId id="2147484224" r:id="rId4"/>
    <p:sldLayoutId id="2147484225" r:id="rId5"/>
    <p:sldLayoutId id="2147484226" r:id="rId6"/>
    <p:sldLayoutId id="2147484227" r:id="rId7"/>
    <p:sldLayoutId id="2147484228" r:id="rId8"/>
    <p:sldLayoutId id="2147484229" r:id="rId9"/>
    <p:sldLayoutId id="2147484230" r:id="rId10"/>
    <p:sldLayoutId id="2147484231" r:id="rId11"/>
    <p:sldLayoutId id="2147484232" r:id="rId12"/>
  </p:sldLayoutIdLst>
  <p:txStyles>
    <p:titleStyle>
      <a:lvl1pPr algn="ctr" rtl="0" eaLnBrk="0" fontAlgn="base" hangingPunct="0">
        <a:spcBef>
          <a:spcPct val="0"/>
        </a:spcBef>
        <a:spcAft>
          <a:spcPct val="0"/>
        </a:spcAft>
        <a:defRPr sz="4400">
          <a:solidFill>
            <a:schemeClr val="tx2"/>
          </a:solidFill>
          <a:latin typeface="+mj-lt"/>
          <a:ea typeface="ＭＳ Ｐゴシック" pitchFamily="34" charset="-128"/>
          <a:cs typeface="+mj-cs"/>
        </a:defRPr>
      </a:lvl1pPr>
      <a:lvl2pPr algn="ctr" rtl="0" eaLnBrk="0" fontAlgn="base" hangingPunct="0">
        <a:spcBef>
          <a:spcPct val="0"/>
        </a:spcBef>
        <a:spcAft>
          <a:spcPct val="0"/>
        </a:spcAft>
        <a:defRPr sz="4400">
          <a:solidFill>
            <a:schemeClr val="tx2"/>
          </a:solidFill>
          <a:latin typeface="Arial" charset="0"/>
          <a:ea typeface="ＭＳ Ｐゴシック" pitchFamily="34" charset="-128"/>
        </a:defRPr>
      </a:lvl2pPr>
      <a:lvl3pPr algn="ctr" rtl="0" eaLnBrk="0" fontAlgn="base" hangingPunct="0">
        <a:spcBef>
          <a:spcPct val="0"/>
        </a:spcBef>
        <a:spcAft>
          <a:spcPct val="0"/>
        </a:spcAft>
        <a:defRPr sz="4400">
          <a:solidFill>
            <a:schemeClr val="tx2"/>
          </a:solidFill>
          <a:latin typeface="Arial" charset="0"/>
          <a:ea typeface="ＭＳ Ｐゴシック" pitchFamily="34" charset="-128"/>
        </a:defRPr>
      </a:lvl3pPr>
      <a:lvl4pPr algn="ctr" rtl="0" eaLnBrk="0" fontAlgn="base" hangingPunct="0">
        <a:spcBef>
          <a:spcPct val="0"/>
        </a:spcBef>
        <a:spcAft>
          <a:spcPct val="0"/>
        </a:spcAft>
        <a:defRPr sz="4400">
          <a:solidFill>
            <a:schemeClr val="tx2"/>
          </a:solidFill>
          <a:latin typeface="Arial" charset="0"/>
          <a:ea typeface="ＭＳ Ｐゴシック" pitchFamily="34" charset="-128"/>
        </a:defRPr>
      </a:lvl4pPr>
      <a:lvl5pPr algn="ctr" rtl="0" eaLnBrk="0" fontAlgn="base" hangingPunct="0">
        <a:spcBef>
          <a:spcPct val="0"/>
        </a:spcBef>
        <a:spcAft>
          <a:spcPct val="0"/>
        </a:spcAft>
        <a:defRPr sz="4400">
          <a:solidFill>
            <a:schemeClr val="tx2"/>
          </a:solidFill>
          <a:latin typeface="Arial" charset="0"/>
          <a:ea typeface="ＭＳ Ｐゴシック" pitchFamily="34" charset="-128"/>
        </a:defRPr>
      </a:lvl5pPr>
      <a:lvl6pPr marL="457200" algn="ctr" rtl="0" fontAlgn="base">
        <a:spcBef>
          <a:spcPct val="0"/>
        </a:spcBef>
        <a:spcAft>
          <a:spcPct val="0"/>
        </a:spcAft>
        <a:defRPr sz="4400">
          <a:solidFill>
            <a:schemeClr val="tx2"/>
          </a:solidFill>
          <a:latin typeface="Arial" charset="0"/>
          <a:ea typeface="ＭＳ Ｐゴシック" pitchFamily="-80" charset="-128"/>
        </a:defRPr>
      </a:lvl6pPr>
      <a:lvl7pPr marL="914400" algn="ctr" rtl="0" fontAlgn="base">
        <a:spcBef>
          <a:spcPct val="0"/>
        </a:spcBef>
        <a:spcAft>
          <a:spcPct val="0"/>
        </a:spcAft>
        <a:defRPr sz="4400">
          <a:solidFill>
            <a:schemeClr val="tx2"/>
          </a:solidFill>
          <a:latin typeface="Arial" charset="0"/>
          <a:ea typeface="ＭＳ Ｐゴシック" pitchFamily="-80" charset="-128"/>
        </a:defRPr>
      </a:lvl7pPr>
      <a:lvl8pPr marL="1371600" algn="ctr" rtl="0" fontAlgn="base">
        <a:spcBef>
          <a:spcPct val="0"/>
        </a:spcBef>
        <a:spcAft>
          <a:spcPct val="0"/>
        </a:spcAft>
        <a:defRPr sz="4400">
          <a:solidFill>
            <a:schemeClr val="tx2"/>
          </a:solidFill>
          <a:latin typeface="Arial" charset="0"/>
          <a:ea typeface="ＭＳ Ｐゴシック" pitchFamily="-80" charset="-128"/>
        </a:defRPr>
      </a:lvl8pPr>
      <a:lvl9pPr marL="1828800" algn="ctr" rtl="0" fontAlgn="base">
        <a:spcBef>
          <a:spcPct val="0"/>
        </a:spcBef>
        <a:spcAft>
          <a:spcPct val="0"/>
        </a:spcAft>
        <a:defRPr sz="4400">
          <a:solidFill>
            <a:schemeClr val="tx2"/>
          </a:solidFill>
          <a:latin typeface="Arial" charset="0"/>
          <a:ea typeface="ＭＳ Ｐゴシック" pitchFamily="-80"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34" charset="-128"/>
          <a:cs typeface="+mn-cs"/>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pitchFamily="34"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pitchFamily="34"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itchFamily="34"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itchFamily="34" charset="-128"/>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66E836-13DF-47CB-8241-A0D8F30CBBF8}"/>
              </a:ext>
            </a:extLst>
          </p:cNvPr>
          <p:cNvSpPr>
            <a:spLocks noGrp="1"/>
          </p:cNvSpPr>
          <p:nvPr>
            <p:ph type="ctrTitle"/>
          </p:nvPr>
        </p:nvSpPr>
        <p:spPr>
          <a:xfrm>
            <a:off x="428625" y="2571750"/>
            <a:ext cx="8358188" cy="3071813"/>
          </a:xfrm>
        </p:spPr>
        <p:txBody>
          <a:bodyPr>
            <a:normAutofit/>
          </a:bodyPr>
          <a:lstStyle/>
          <a:p>
            <a:pPr>
              <a:defRPr/>
            </a:pPr>
            <a:br>
              <a:rPr sz="4000" dirty="0">
                <a:ea typeface="MS PGothic" pitchFamily="34" charset="-128"/>
              </a:rPr>
            </a:br>
            <a:r>
              <a:rPr lang="en-US" sz="4000" dirty="0">
                <a:ea typeface="MS PGothic"/>
              </a:rPr>
              <a:t>Public Meeting</a:t>
            </a:r>
            <a:br>
              <a:rPr lang="en-US" sz="4000" dirty="0">
                <a:ea typeface="MS PGothic" pitchFamily="34" charset="-128"/>
              </a:rPr>
            </a:br>
            <a:r>
              <a:rPr lang="en-US" sz="4000" dirty="0">
                <a:ea typeface="MS PGothic"/>
              </a:rPr>
              <a:t>Proposed Zoning Amendments</a:t>
            </a:r>
            <a:br>
              <a:rPr lang="en-US" sz="4000" dirty="0">
                <a:ea typeface="MS PGothic" pitchFamily="34" charset="-128"/>
              </a:rPr>
            </a:br>
            <a:r>
              <a:rPr lang="en-US" sz="4000" dirty="0">
                <a:ea typeface="MS PGothic"/>
              </a:rPr>
              <a:t>July 27</a:t>
            </a:r>
            <a:r>
              <a:rPr lang="en-US" sz="4000" baseline="30000" dirty="0">
                <a:ea typeface="MS PGothic"/>
              </a:rPr>
              <a:t>th</a:t>
            </a:r>
            <a:r>
              <a:rPr lang="en-US" sz="4000" dirty="0">
                <a:ea typeface="MS PGothic"/>
              </a:rPr>
              <a:t>, 2026</a:t>
            </a:r>
            <a:endParaRPr lang="en-US" sz="3600" dirty="0">
              <a:latin typeface="+mn-lt"/>
              <a:ea typeface="MS PGothic"/>
            </a:endParaRPr>
          </a:p>
        </p:txBody>
      </p:sp>
      <p:pic>
        <p:nvPicPr>
          <p:cNvPr id="16387" name="Picture 4">
            <a:extLst>
              <a:ext uri="{FF2B5EF4-FFF2-40B4-BE49-F238E27FC236}">
                <a16:creationId xmlns:a16="http://schemas.microsoft.com/office/drawing/2014/main" id="{A953F3B0-2FE2-4ABB-AC47-7656E3FB08C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32138" y="1412875"/>
            <a:ext cx="2982912" cy="149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11F8BB3-431B-3C4D-ECB9-B3656ECF9EA8}"/>
              </a:ext>
            </a:extLst>
          </p:cNvPr>
          <p:cNvPicPr>
            <a:picLocks noChangeAspect="1"/>
          </p:cNvPicPr>
          <p:nvPr/>
        </p:nvPicPr>
        <p:blipFill>
          <a:blip r:embed="rId2"/>
          <a:stretch>
            <a:fillRect/>
          </a:stretch>
        </p:blipFill>
        <p:spPr>
          <a:xfrm>
            <a:off x="0" y="0"/>
            <a:ext cx="9144000" cy="6858000"/>
          </a:xfrm>
          <a:prstGeom prst="rect">
            <a:avLst/>
          </a:prstGeom>
        </p:spPr>
      </p:pic>
      <p:sp>
        <p:nvSpPr>
          <p:cNvPr id="3" name="AutoShape 2">
            <a:extLst>
              <a:ext uri="{FF2B5EF4-FFF2-40B4-BE49-F238E27FC236}">
                <a16:creationId xmlns:a16="http://schemas.microsoft.com/office/drawing/2014/main" id="{D8424FB8-D609-0950-0EF9-904D1228463C}"/>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8" name="Rectangle 7">
            <a:extLst>
              <a:ext uri="{FF2B5EF4-FFF2-40B4-BE49-F238E27FC236}">
                <a16:creationId xmlns:a16="http://schemas.microsoft.com/office/drawing/2014/main" id="{5F21F92C-DA76-3612-6B30-B42E76FB0231}"/>
              </a:ext>
            </a:extLst>
          </p:cNvPr>
          <p:cNvSpPr/>
          <p:nvPr/>
        </p:nvSpPr>
        <p:spPr bwMode="auto">
          <a:xfrm>
            <a:off x="0" y="6312905"/>
            <a:ext cx="9144000" cy="54509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n-CA" dirty="0">
                <a:latin typeface="Arial" charset="0"/>
                <a:ea typeface="ＭＳ Ｐゴシック" pitchFamily="-80" charset="-128"/>
                <a:cs typeface="Arial"/>
              </a:rPr>
              <a:t>Existing Site - </a:t>
            </a:r>
            <a:r>
              <a:rPr lang="en-US" dirty="0">
                <a:latin typeface="Arial" charset="0"/>
                <a:ea typeface="ＭＳ Ｐゴシック" pitchFamily="-80" charset="-128"/>
                <a:cs typeface="Arial"/>
              </a:rPr>
              <a:t>18645 Prevost Point Road</a:t>
            </a:r>
            <a:endParaRPr lang="en-US" dirty="0">
              <a:cs typeface="Arial" panose="020B0604020202020204" pitchFamily="34" charset="0"/>
            </a:endParaRPr>
          </a:p>
        </p:txBody>
      </p:sp>
      <p:pic>
        <p:nvPicPr>
          <p:cNvPr id="11" name="Picture 10">
            <a:extLst>
              <a:ext uri="{FF2B5EF4-FFF2-40B4-BE49-F238E27FC236}">
                <a16:creationId xmlns:a16="http://schemas.microsoft.com/office/drawing/2014/main" id="{3D0C9804-AF3A-581D-D97C-53129617BD3B}"/>
              </a:ext>
            </a:extLst>
          </p:cNvPr>
          <p:cNvPicPr>
            <a:picLocks noChangeAspect="1"/>
          </p:cNvPicPr>
          <p:nvPr/>
        </p:nvPicPr>
        <p:blipFill>
          <a:blip r:embed="rId3"/>
          <a:stretch>
            <a:fillRect/>
          </a:stretch>
        </p:blipFill>
        <p:spPr>
          <a:xfrm rot="18721348">
            <a:off x="8481583" y="5953550"/>
            <a:ext cx="661641" cy="900958"/>
          </a:xfrm>
          <a:prstGeom prst="rect">
            <a:avLst/>
          </a:prstGeom>
        </p:spPr>
      </p:pic>
    </p:spTree>
    <p:extLst>
      <p:ext uri="{BB962C8B-B14F-4D97-AF65-F5344CB8AC3E}">
        <p14:creationId xmlns:p14="http://schemas.microsoft.com/office/powerpoint/2010/main" val="12352325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3">
            <a:extLst>
              <a:ext uri="{FF2B5EF4-FFF2-40B4-BE49-F238E27FC236}">
                <a16:creationId xmlns:a16="http://schemas.microsoft.com/office/drawing/2014/main" id="{47561BD0-0917-CDED-62CA-7E2D97FC283A}"/>
              </a:ext>
            </a:extLst>
          </p:cNvPr>
          <p:cNvPicPr>
            <a:picLocks noGrp="1" noChangeAspect="1"/>
          </p:cNvPicPr>
          <p:nvPr>
            <p:ph idx="1"/>
          </p:nvPr>
        </p:nvPicPr>
        <p:blipFill>
          <a:blip r:embed="rId3"/>
          <a:srcRect t="21049" r="-258" b="23161"/>
          <a:stretch>
            <a:fillRect/>
          </a:stretch>
        </p:blipFill>
        <p:spPr bwMode="auto">
          <a:xfrm>
            <a:off x="1814" y="0"/>
            <a:ext cx="9156718" cy="6859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a:extLst>
              <a:ext uri="{FF2B5EF4-FFF2-40B4-BE49-F238E27FC236}">
                <a16:creationId xmlns:a16="http://schemas.microsoft.com/office/drawing/2014/main" id="{BA9E2D12-BE03-7704-C319-F0C188346BE7}"/>
              </a:ext>
            </a:extLst>
          </p:cNvPr>
          <p:cNvSpPr/>
          <p:nvPr/>
        </p:nvSpPr>
        <p:spPr bwMode="auto">
          <a:xfrm>
            <a:off x="0" y="6334781"/>
            <a:ext cx="8466754" cy="52322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n-CA" dirty="0">
                <a:latin typeface="Arial" charset="0"/>
                <a:ea typeface="ＭＳ Ｐゴシック" pitchFamily="-80" charset="-128"/>
                <a:cs typeface="Arial"/>
              </a:rPr>
              <a:t>Existing Site - </a:t>
            </a:r>
            <a:r>
              <a:rPr lang="en-US" dirty="0">
                <a:latin typeface="Arial" charset="0"/>
                <a:ea typeface="ＭＳ Ｐゴシック" pitchFamily="-80" charset="-128"/>
                <a:cs typeface="Arial"/>
              </a:rPr>
              <a:t>18645 Prevost Point Road</a:t>
            </a:r>
            <a:endParaRPr lang="en-US" dirty="0">
              <a:cs typeface="Arial" panose="020B0604020202020204" pitchFamily="34" charset="0"/>
            </a:endParaRPr>
          </a:p>
        </p:txBody>
      </p:sp>
      <p:pic>
        <p:nvPicPr>
          <p:cNvPr id="11" name="Picture 10">
            <a:extLst>
              <a:ext uri="{FF2B5EF4-FFF2-40B4-BE49-F238E27FC236}">
                <a16:creationId xmlns:a16="http://schemas.microsoft.com/office/drawing/2014/main" id="{05D9793D-8027-A1E3-C5E8-78291787B9BE}"/>
              </a:ext>
            </a:extLst>
          </p:cNvPr>
          <p:cNvPicPr>
            <a:picLocks noChangeAspect="1"/>
          </p:cNvPicPr>
          <p:nvPr/>
        </p:nvPicPr>
        <p:blipFill>
          <a:blip r:embed="rId4"/>
          <a:stretch>
            <a:fillRect/>
          </a:stretch>
        </p:blipFill>
        <p:spPr>
          <a:xfrm rot="5400000">
            <a:off x="8349119" y="6064934"/>
            <a:ext cx="671606" cy="914527"/>
          </a:xfrm>
          <a:prstGeom prst="rect">
            <a:avLst/>
          </a:prstGeom>
        </p:spPr>
      </p:pic>
    </p:spTree>
    <p:extLst>
      <p:ext uri="{BB962C8B-B14F-4D97-AF65-F5344CB8AC3E}">
        <p14:creationId xmlns:p14="http://schemas.microsoft.com/office/powerpoint/2010/main" val="35677846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08372-7FE6-8F18-BDA3-5C6CDB91965D}"/>
            </a:ext>
          </a:extLst>
        </p:cNvPr>
        <p:cNvGrpSpPr/>
        <p:nvPr/>
      </p:nvGrpSpPr>
      <p:grpSpPr>
        <a:xfrm>
          <a:off x="0" y="0"/>
          <a:ext cx="0" cy="0"/>
          <a:chOff x="0" y="0"/>
          <a:chExt cx="0" cy="0"/>
        </a:xfrm>
      </p:grpSpPr>
      <p:pic>
        <p:nvPicPr>
          <p:cNvPr id="2" name="Content Placeholder 3">
            <a:extLst>
              <a:ext uri="{FF2B5EF4-FFF2-40B4-BE49-F238E27FC236}">
                <a16:creationId xmlns:a16="http://schemas.microsoft.com/office/drawing/2014/main" id="{147FFF01-D09C-E3A6-B060-F48057735C3C}"/>
              </a:ext>
            </a:extLst>
          </p:cNvPr>
          <p:cNvPicPr>
            <a:picLocks noGrp="1" noChangeAspect="1"/>
          </p:cNvPicPr>
          <p:nvPr>
            <p:ph idx="1"/>
          </p:nvPr>
        </p:nvPicPr>
        <p:blipFill>
          <a:blip r:embed="rId2"/>
          <a:srcRect l="18636" t="-151" r="25210"/>
          <a:stretch>
            <a:fillRect/>
          </a:stretch>
        </p:blipFill>
        <p:spPr bwMode="auto">
          <a:xfrm rot="5400000">
            <a:off x="1181403" y="-1188092"/>
            <a:ext cx="6854925" cy="9174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FC7CAC30-3835-F390-27AD-63E02A2F7DCF}"/>
              </a:ext>
            </a:extLst>
          </p:cNvPr>
          <p:cNvSpPr/>
          <p:nvPr/>
        </p:nvSpPr>
        <p:spPr bwMode="auto">
          <a:xfrm>
            <a:off x="0" y="6334770"/>
            <a:ext cx="8471477" cy="523218"/>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n-CA" dirty="0">
                <a:latin typeface="Arial" charset="0"/>
                <a:ea typeface="ＭＳ Ｐゴシック" pitchFamily="-80" charset="-128"/>
                <a:cs typeface="Arial"/>
              </a:rPr>
              <a:t>Existing Site - </a:t>
            </a:r>
            <a:r>
              <a:rPr lang="en-US" dirty="0">
                <a:latin typeface="Arial" charset="0"/>
                <a:ea typeface="ＭＳ Ｐゴシック" pitchFamily="-80" charset="-128"/>
                <a:cs typeface="Arial"/>
              </a:rPr>
              <a:t>18645 Prevost Point Road</a:t>
            </a:r>
            <a:endParaRPr lang="en-US" dirty="0">
              <a:cs typeface="Arial" panose="020B0604020202020204" pitchFamily="34" charset="0"/>
            </a:endParaRPr>
          </a:p>
        </p:txBody>
      </p:sp>
      <p:pic>
        <p:nvPicPr>
          <p:cNvPr id="4" name="Picture 3">
            <a:extLst>
              <a:ext uri="{FF2B5EF4-FFF2-40B4-BE49-F238E27FC236}">
                <a16:creationId xmlns:a16="http://schemas.microsoft.com/office/drawing/2014/main" id="{8A348262-ABDD-B4E3-5615-48C437D30A92}"/>
              </a:ext>
            </a:extLst>
          </p:cNvPr>
          <p:cNvPicPr>
            <a:picLocks noChangeAspect="1"/>
          </p:cNvPicPr>
          <p:nvPr/>
        </p:nvPicPr>
        <p:blipFill>
          <a:blip r:embed="rId3"/>
          <a:stretch>
            <a:fillRect/>
          </a:stretch>
        </p:blipFill>
        <p:spPr>
          <a:xfrm rot="5400000">
            <a:off x="8349119" y="6064934"/>
            <a:ext cx="671606" cy="914527"/>
          </a:xfrm>
          <a:prstGeom prst="rect">
            <a:avLst/>
          </a:prstGeom>
        </p:spPr>
      </p:pic>
    </p:spTree>
    <p:extLst>
      <p:ext uri="{BB962C8B-B14F-4D97-AF65-F5344CB8AC3E}">
        <p14:creationId xmlns:p14="http://schemas.microsoft.com/office/powerpoint/2010/main" val="15001437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263655-BB94-F904-949C-87E28A370F28}"/>
            </a:ext>
          </a:extLst>
        </p:cNvPr>
        <p:cNvGrpSpPr/>
        <p:nvPr/>
      </p:nvGrpSpPr>
      <p:grpSpPr>
        <a:xfrm>
          <a:off x="0" y="0"/>
          <a:ext cx="0" cy="0"/>
          <a:chOff x="0" y="0"/>
          <a:chExt cx="0" cy="0"/>
        </a:xfrm>
      </p:grpSpPr>
      <p:pic>
        <p:nvPicPr>
          <p:cNvPr id="2" name="Content Placeholder 3">
            <a:extLst>
              <a:ext uri="{FF2B5EF4-FFF2-40B4-BE49-F238E27FC236}">
                <a16:creationId xmlns:a16="http://schemas.microsoft.com/office/drawing/2014/main" id="{F7194253-0093-C1BE-2AB5-7F4D394BEE7A}"/>
              </a:ext>
            </a:extLst>
          </p:cNvPr>
          <p:cNvPicPr>
            <a:picLocks noGrp="1" noChangeAspect="1"/>
          </p:cNvPicPr>
          <p:nvPr>
            <p:ph idx="1"/>
          </p:nvPr>
        </p:nvPicPr>
        <p:blipFill>
          <a:blip r:embed="rId2"/>
          <a:srcRect l="15814" t="-247" r="28342" b="339"/>
          <a:stretch>
            <a:fillRect/>
          </a:stretch>
        </p:blipFill>
        <p:spPr bwMode="auto">
          <a:xfrm rot="5400000">
            <a:off x="1149487" y="-1185501"/>
            <a:ext cx="6896323" cy="9199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47170F38-486F-029B-89C8-0168C4AA708E}"/>
              </a:ext>
            </a:extLst>
          </p:cNvPr>
          <p:cNvSpPr/>
          <p:nvPr/>
        </p:nvSpPr>
        <p:spPr bwMode="auto">
          <a:xfrm>
            <a:off x="0" y="6334770"/>
            <a:ext cx="8471477" cy="523218"/>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n-CA" dirty="0">
                <a:latin typeface="Arial" charset="0"/>
                <a:ea typeface="ＭＳ Ｐゴシック" pitchFamily="-80" charset="-128"/>
                <a:cs typeface="Arial"/>
              </a:rPr>
              <a:t>Existing Site - </a:t>
            </a:r>
            <a:r>
              <a:rPr lang="en-US" dirty="0">
                <a:latin typeface="Arial" charset="0"/>
                <a:ea typeface="ＭＳ Ｐゴシック" pitchFamily="-80" charset="-128"/>
                <a:cs typeface="Arial"/>
              </a:rPr>
              <a:t>18645 Prevost Point Road</a:t>
            </a:r>
            <a:endParaRPr lang="en-US" dirty="0">
              <a:cs typeface="Arial" panose="020B0604020202020204" pitchFamily="34" charset="0"/>
            </a:endParaRPr>
          </a:p>
        </p:txBody>
      </p:sp>
      <p:pic>
        <p:nvPicPr>
          <p:cNvPr id="4" name="Picture 3">
            <a:extLst>
              <a:ext uri="{FF2B5EF4-FFF2-40B4-BE49-F238E27FC236}">
                <a16:creationId xmlns:a16="http://schemas.microsoft.com/office/drawing/2014/main" id="{F8B6D906-7C2C-48C7-6963-16B468AC299F}"/>
              </a:ext>
            </a:extLst>
          </p:cNvPr>
          <p:cNvPicPr>
            <a:picLocks noChangeAspect="1"/>
          </p:cNvPicPr>
          <p:nvPr/>
        </p:nvPicPr>
        <p:blipFill>
          <a:blip r:embed="rId3"/>
          <a:stretch>
            <a:fillRect/>
          </a:stretch>
        </p:blipFill>
        <p:spPr>
          <a:xfrm rot="5400000">
            <a:off x="8349119" y="6064934"/>
            <a:ext cx="671606" cy="914527"/>
          </a:xfrm>
          <a:prstGeom prst="rect">
            <a:avLst/>
          </a:prstGeom>
        </p:spPr>
      </p:pic>
    </p:spTree>
    <p:extLst>
      <p:ext uri="{BB962C8B-B14F-4D97-AF65-F5344CB8AC3E}">
        <p14:creationId xmlns:p14="http://schemas.microsoft.com/office/powerpoint/2010/main" val="13478539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78F214-4025-B668-2276-27ECB48BB755}"/>
            </a:ext>
          </a:extLst>
        </p:cNvPr>
        <p:cNvGrpSpPr/>
        <p:nvPr/>
      </p:nvGrpSpPr>
      <p:grpSpPr>
        <a:xfrm>
          <a:off x="0" y="0"/>
          <a:ext cx="0" cy="0"/>
          <a:chOff x="0" y="0"/>
          <a:chExt cx="0" cy="0"/>
        </a:xfrm>
      </p:grpSpPr>
      <p:sp>
        <p:nvSpPr>
          <p:cNvPr id="23555" name="Content Placeholder 2">
            <a:extLst>
              <a:ext uri="{FF2B5EF4-FFF2-40B4-BE49-F238E27FC236}">
                <a16:creationId xmlns:a16="http://schemas.microsoft.com/office/drawing/2014/main" id="{C0020DED-638E-934C-829A-E6FF748FCFB9}"/>
              </a:ext>
            </a:extLst>
          </p:cNvPr>
          <p:cNvSpPr>
            <a:spLocks noGrp="1" noChangeArrowheads="1"/>
          </p:cNvSpPr>
          <p:nvPr>
            <p:ph idx="1"/>
          </p:nvPr>
        </p:nvSpPr>
        <p:spPr>
          <a:xfrm>
            <a:off x="107504" y="1745492"/>
            <a:ext cx="8928992" cy="3749861"/>
          </a:xfrm>
        </p:spPr>
        <p:txBody>
          <a:bodyPr/>
          <a:lstStyle/>
          <a:p>
            <a:r>
              <a:rPr lang="en-CA" sz="2800" noProof="0" dirty="0"/>
              <a:t>A Notice of Public Meeting was circulated to the neighbouring property owners within 120m, a sign was erected on the subject property, and an ad was placed in the Standard Freeholder.</a:t>
            </a:r>
          </a:p>
          <a:p>
            <a:r>
              <a:rPr lang="en-CA" sz="2800" noProof="0" dirty="0"/>
              <a:t>Staff have not received any written or oral comments regarding the proposed amendment from members of the public to date. </a:t>
            </a:r>
          </a:p>
        </p:txBody>
      </p:sp>
      <p:sp>
        <p:nvSpPr>
          <p:cNvPr id="4" name="Title 1">
            <a:extLst>
              <a:ext uri="{FF2B5EF4-FFF2-40B4-BE49-F238E27FC236}">
                <a16:creationId xmlns:a16="http://schemas.microsoft.com/office/drawing/2014/main" id="{F98C54D1-1E02-B780-D590-50E4B5065D47}"/>
              </a:ext>
            </a:extLst>
          </p:cNvPr>
          <p:cNvSpPr>
            <a:spLocks noGrp="1"/>
          </p:cNvSpPr>
          <p:nvPr>
            <p:ph type="title"/>
          </p:nvPr>
        </p:nvSpPr>
        <p:spPr>
          <a:xfrm>
            <a:off x="0" y="397556"/>
            <a:ext cx="9144000" cy="1347936"/>
          </a:xfrm>
        </p:spPr>
        <p:txBody>
          <a:bodyPr anchor="t"/>
          <a:lstStyle/>
          <a:p>
            <a:r>
              <a:rPr lang="en-US" altLang="en-US" b="1" dirty="0">
                <a:solidFill>
                  <a:schemeClr val="tx1"/>
                </a:solidFill>
                <a:cs typeface="Arial" panose="020B0604020202020204" pitchFamily="34" charset="0"/>
              </a:rPr>
              <a:t>Knight Zoning By-Law Amendment</a:t>
            </a:r>
            <a:br>
              <a:rPr lang="en-US" altLang="en-US" kern="0" dirty="0">
                <a:solidFill>
                  <a:srgbClr val="FFFF00"/>
                </a:solidFill>
              </a:rPr>
            </a:br>
            <a:endParaRPr lang="en-CA" dirty="0"/>
          </a:p>
        </p:txBody>
      </p:sp>
    </p:spTree>
    <p:extLst>
      <p:ext uri="{BB962C8B-B14F-4D97-AF65-F5344CB8AC3E}">
        <p14:creationId xmlns:p14="http://schemas.microsoft.com/office/powerpoint/2010/main" val="36369731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Content Placeholder 2">
            <a:extLst>
              <a:ext uri="{FF2B5EF4-FFF2-40B4-BE49-F238E27FC236}">
                <a16:creationId xmlns:a16="http://schemas.microsoft.com/office/drawing/2014/main" id="{AF25E6FC-BC40-44AC-9C5E-33396162B8F0}"/>
              </a:ext>
            </a:extLst>
          </p:cNvPr>
          <p:cNvSpPr>
            <a:spLocks noGrp="1" noChangeArrowheads="1"/>
          </p:cNvSpPr>
          <p:nvPr>
            <p:ph idx="1"/>
          </p:nvPr>
        </p:nvSpPr>
        <p:spPr>
          <a:xfrm>
            <a:off x="107504" y="1910084"/>
            <a:ext cx="8928992" cy="3749861"/>
          </a:xfrm>
        </p:spPr>
        <p:txBody>
          <a:bodyPr/>
          <a:lstStyle/>
          <a:p>
            <a:r>
              <a:rPr lang="en-CA" sz="2400" dirty="0"/>
              <a:t>The application was also circulated to the Raisin Region Conservation Authority who have provided the following comments and map:</a:t>
            </a:r>
          </a:p>
          <a:p>
            <a:pPr lvl="1"/>
            <a:r>
              <a:rPr lang="en-CA" sz="2000" dirty="0"/>
              <a:t>“The RRCA does not object to the proposed zoning amendment (ZBLW-08-2026) as the area shown in black on the Key Map provided in the Township’s Notice is consistent with an area the RRCA believes contains a suitable envelope which can support the proposed residential development and is not contrary to the policies of the Natural Hazards section of the Provincial Planning Statement, the Conservation Authorities Act, or the Clean Water Act.”</a:t>
            </a:r>
          </a:p>
        </p:txBody>
      </p:sp>
      <p:sp>
        <p:nvSpPr>
          <p:cNvPr id="4" name="Title 1">
            <a:extLst>
              <a:ext uri="{FF2B5EF4-FFF2-40B4-BE49-F238E27FC236}">
                <a16:creationId xmlns:a16="http://schemas.microsoft.com/office/drawing/2014/main" id="{E94C0FD2-3997-7979-1430-B57AEFE10E9B}"/>
              </a:ext>
            </a:extLst>
          </p:cNvPr>
          <p:cNvSpPr>
            <a:spLocks noGrp="1"/>
          </p:cNvSpPr>
          <p:nvPr>
            <p:ph type="title"/>
          </p:nvPr>
        </p:nvSpPr>
        <p:spPr>
          <a:xfrm>
            <a:off x="0" y="397556"/>
            <a:ext cx="9144000" cy="1347936"/>
          </a:xfrm>
        </p:spPr>
        <p:txBody>
          <a:bodyPr anchor="t"/>
          <a:lstStyle/>
          <a:p>
            <a:r>
              <a:rPr lang="en-US" altLang="en-US" b="1" dirty="0">
                <a:solidFill>
                  <a:schemeClr val="tx1"/>
                </a:solidFill>
                <a:cs typeface="Arial" panose="020B0604020202020204" pitchFamily="34" charset="0"/>
              </a:rPr>
              <a:t>Knight Zoning By-Law Amendment</a:t>
            </a:r>
            <a:br>
              <a:rPr lang="en-US" altLang="en-US" kern="0" dirty="0">
                <a:solidFill>
                  <a:srgbClr val="FFFF00"/>
                </a:solidFill>
              </a:rPr>
            </a:br>
            <a:endParaRPr lang="en-CA" dirty="0"/>
          </a:p>
        </p:txBody>
      </p:sp>
    </p:spTree>
    <p:extLst>
      <p:ext uri="{BB962C8B-B14F-4D97-AF65-F5344CB8AC3E}">
        <p14:creationId xmlns:p14="http://schemas.microsoft.com/office/powerpoint/2010/main" val="32648792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3DF0D75-1462-5ED5-B368-8DC0141313DC}"/>
              </a:ext>
            </a:extLst>
          </p:cNvPr>
          <p:cNvPicPr>
            <a:picLocks noChangeAspect="1"/>
          </p:cNvPicPr>
          <p:nvPr/>
        </p:nvPicPr>
        <p:blipFill>
          <a:blip r:embed="rId2"/>
          <a:stretch>
            <a:fillRect/>
          </a:stretch>
        </p:blipFill>
        <p:spPr>
          <a:xfrm>
            <a:off x="2039111" y="0"/>
            <a:ext cx="5065777" cy="6858000"/>
          </a:xfrm>
          <a:prstGeom prst="rect">
            <a:avLst/>
          </a:prstGeom>
        </p:spPr>
      </p:pic>
    </p:spTree>
    <p:extLst>
      <p:ext uri="{BB962C8B-B14F-4D97-AF65-F5344CB8AC3E}">
        <p14:creationId xmlns:p14="http://schemas.microsoft.com/office/powerpoint/2010/main" val="20881967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D6CBDA-A022-8232-4F24-7DF374072C5F}"/>
            </a:ext>
          </a:extLst>
        </p:cNvPr>
        <p:cNvGrpSpPr/>
        <p:nvPr/>
      </p:nvGrpSpPr>
      <p:grpSpPr>
        <a:xfrm>
          <a:off x="0" y="0"/>
          <a:ext cx="0" cy="0"/>
          <a:chOff x="0" y="0"/>
          <a:chExt cx="0" cy="0"/>
        </a:xfrm>
      </p:grpSpPr>
      <p:sp>
        <p:nvSpPr>
          <p:cNvPr id="22531" name="Content Placeholder 2">
            <a:extLst>
              <a:ext uri="{FF2B5EF4-FFF2-40B4-BE49-F238E27FC236}">
                <a16:creationId xmlns:a16="http://schemas.microsoft.com/office/drawing/2014/main" id="{4C587B06-61C5-0B0A-B05D-40B492B541C9}"/>
              </a:ext>
            </a:extLst>
          </p:cNvPr>
          <p:cNvSpPr>
            <a:spLocks noGrp="1" noChangeArrowheads="1"/>
          </p:cNvSpPr>
          <p:nvPr>
            <p:ph idx="1"/>
          </p:nvPr>
        </p:nvSpPr>
        <p:spPr>
          <a:xfrm>
            <a:off x="0" y="1534167"/>
            <a:ext cx="9144000" cy="3789666"/>
          </a:xfrm>
        </p:spPr>
        <p:txBody>
          <a:bodyPr/>
          <a:lstStyle/>
          <a:p>
            <a:pPr>
              <a:buFontTx/>
              <a:buNone/>
            </a:pPr>
            <a:endParaRPr lang="en-US" altLang="en-US" sz="2400" dirty="0"/>
          </a:p>
          <a:p>
            <a:pPr algn="just"/>
            <a:r>
              <a:rPr lang="en-US" altLang="en-US" dirty="0"/>
              <a:t>This zoning amendment application will be subject to a decision of Council and will be brought to a future Council meeting with a recommendation report once a comprehensive review has been completed and public input received and considered. </a:t>
            </a:r>
            <a:endParaRPr lang="en-US" altLang="en-US" sz="2400" dirty="0"/>
          </a:p>
          <a:p>
            <a:endParaRPr lang="en-US" altLang="en-US" sz="2400" dirty="0"/>
          </a:p>
          <a:p>
            <a:pPr>
              <a:buFontTx/>
              <a:buNone/>
            </a:pPr>
            <a:endParaRPr lang="en-US" altLang="en-US" sz="2400" dirty="0"/>
          </a:p>
        </p:txBody>
      </p:sp>
      <p:sp>
        <p:nvSpPr>
          <p:cNvPr id="4" name="Title 1">
            <a:extLst>
              <a:ext uri="{FF2B5EF4-FFF2-40B4-BE49-F238E27FC236}">
                <a16:creationId xmlns:a16="http://schemas.microsoft.com/office/drawing/2014/main" id="{7BBC290A-D277-93EB-3969-398FCC2CC3BC}"/>
              </a:ext>
            </a:extLst>
          </p:cNvPr>
          <p:cNvSpPr>
            <a:spLocks noGrp="1"/>
          </p:cNvSpPr>
          <p:nvPr>
            <p:ph type="title"/>
          </p:nvPr>
        </p:nvSpPr>
        <p:spPr>
          <a:xfrm>
            <a:off x="0" y="397556"/>
            <a:ext cx="9144000" cy="1347936"/>
          </a:xfrm>
        </p:spPr>
        <p:txBody>
          <a:bodyPr anchor="t"/>
          <a:lstStyle/>
          <a:p>
            <a:r>
              <a:rPr lang="en-US" altLang="en-US" b="1" dirty="0">
                <a:solidFill>
                  <a:schemeClr val="tx1"/>
                </a:solidFill>
                <a:cs typeface="Arial" panose="020B0604020202020204" pitchFamily="34" charset="0"/>
              </a:rPr>
              <a:t>Knight Zoning By-Law Amendment</a:t>
            </a:r>
            <a:br>
              <a:rPr lang="en-US" altLang="en-US" dirty="0">
                <a:solidFill>
                  <a:schemeClr val="tx1"/>
                </a:solidFill>
                <a:ea typeface="ＭＳ Ｐゴシック"/>
                <a:cs typeface="Arial"/>
              </a:rPr>
            </a:br>
            <a:br>
              <a:rPr lang="en-US" altLang="en-US" kern="0" dirty="0">
                <a:solidFill>
                  <a:srgbClr val="FFFF00"/>
                </a:solidFill>
              </a:rPr>
            </a:br>
            <a:endParaRPr lang="en-CA" dirty="0"/>
          </a:p>
        </p:txBody>
      </p:sp>
    </p:spTree>
    <p:extLst>
      <p:ext uri="{BB962C8B-B14F-4D97-AF65-F5344CB8AC3E}">
        <p14:creationId xmlns:p14="http://schemas.microsoft.com/office/powerpoint/2010/main" val="31265749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Content Placeholder 3">
            <a:extLst>
              <a:ext uri="{FF2B5EF4-FFF2-40B4-BE49-F238E27FC236}">
                <a16:creationId xmlns:a16="http://schemas.microsoft.com/office/drawing/2014/main" id="{DE43C670-5652-4642-9925-D50001901FC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429000" y="574339"/>
            <a:ext cx="2286000" cy="228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a:extLst>
              <a:ext uri="{FF2B5EF4-FFF2-40B4-BE49-F238E27FC236}">
                <a16:creationId xmlns:a16="http://schemas.microsoft.com/office/drawing/2014/main" id="{BA742704-3D0B-9BDD-17F4-5ACE913DCD82}"/>
              </a:ext>
            </a:extLst>
          </p:cNvPr>
          <p:cNvSpPr txBox="1">
            <a:spLocks/>
          </p:cNvSpPr>
          <p:nvPr/>
        </p:nvSpPr>
        <p:spPr bwMode="auto">
          <a:xfrm>
            <a:off x="0" y="3230109"/>
            <a:ext cx="9144000" cy="1537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ＭＳ Ｐゴシック" pitchFamily="34" charset="-128"/>
                <a:cs typeface="+mj-cs"/>
              </a:defRPr>
            </a:lvl1pPr>
            <a:lvl2pPr algn="ctr" rtl="0" eaLnBrk="0" fontAlgn="base" hangingPunct="0">
              <a:spcBef>
                <a:spcPct val="0"/>
              </a:spcBef>
              <a:spcAft>
                <a:spcPct val="0"/>
              </a:spcAft>
              <a:defRPr sz="4400">
                <a:solidFill>
                  <a:schemeClr val="tx2"/>
                </a:solidFill>
                <a:latin typeface="Arial" charset="0"/>
                <a:ea typeface="ＭＳ Ｐゴシック" pitchFamily="34" charset="-128"/>
              </a:defRPr>
            </a:lvl2pPr>
            <a:lvl3pPr algn="ctr" rtl="0" eaLnBrk="0" fontAlgn="base" hangingPunct="0">
              <a:spcBef>
                <a:spcPct val="0"/>
              </a:spcBef>
              <a:spcAft>
                <a:spcPct val="0"/>
              </a:spcAft>
              <a:defRPr sz="4400">
                <a:solidFill>
                  <a:schemeClr val="tx2"/>
                </a:solidFill>
                <a:latin typeface="Arial" charset="0"/>
                <a:ea typeface="ＭＳ Ｐゴシック" pitchFamily="34" charset="-128"/>
              </a:defRPr>
            </a:lvl3pPr>
            <a:lvl4pPr algn="ctr" rtl="0" eaLnBrk="0" fontAlgn="base" hangingPunct="0">
              <a:spcBef>
                <a:spcPct val="0"/>
              </a:spcBef>
              <a:spcAft>
                <a:spcPct val="0"/>
              </a:spcAft>
              <a:defRPr sz="4400">
                <a:solidFill>
                  <a:schemeClr val="tx2"/>
                </a:solidFill>
                <a:latin typeface="Arial" charset="0"/>
                <a:ea typeface="ＭＳ Ｐゴシック" pitchFamily="34" charset="-128"/>
              </a:defRPr>
            </a:lvl4pPr>
            <a:lvl5pPr algn="ctr" rtl="0" eaLnBrk="0" fontAlgn="base" hangingPunct="0">
              <a:spcBef>
                <a:spcPct val="0"/>
              </a:spcBef>
              <a:spcAft>
                <a:spcPct val="0"/>
              </a:spcAft>
              <a:defRPr sz="4400">
                <a:solidFill>
                  <a:schemeClr val="tx2"/>
                </a:solidFill>
                <a:latin typeface="Arial" charset="0"/>
                <a:ea typeface="ＭＳ Ｐゴシック" pitchFamily="34" charset="-128"/>
              </a:defRPr>
            </a:lvl5pPr>
            <a:lvl6pPr marL="457200" algn="ctr" rtl="0" fontAlgn="base">
              <a:spcBef>
                <a:spcPct val="0"/>
              </a:spcBef>
              <a:spcAft>
                <a:spcPct val="0"/>
              </a:spcAft>
              <a:defRPr sz="4400">
                <a:solidFill>
                  <a:schemeClr val="tx2"/>
                </a:solidFill>
                <a:latin typeface="Arial" charset="0"/>
                <a:ea typeface="ＭＳ Ｐゴシック" pitchFamily="-80" charset="-128"/>
              </a:defRPr>
            </a:lvl6pPr>
            <a:lvl7pPr marL="914400" algn="ctr" rtl="0" fontAlgn="base">
              <a:spcBef>
                <a:spcPct val="0"/>
              </a:spcBef>
              <a:spcAft>
                <a:spcPct val="0"/>
              </a:spcAft>
              <a:defRPr sz="4400">
                <a:solidFill>
                  <a:schemeClr val="tx2"/>
                </a:solidFill>
                <a:latin typeface="Arial" charset="0"/>
                <a:ea typeface="ＭＳ Ｐゴシック" pitchFamily="-80" charset="-128"/>
              </a:defRPr>
            </a:lvl7pPr>
            <a:lvl8pPr marL="1371600" algn="ctr" rtl="0" fontAlgn="base">
              <a:spcBef>
                <a:spcPct val="0"/>
              </a:spcBef>
              <a:spcAft>
                <a:spcPct val="0"/>
              </a:spcAft>
              <a:defRPr sz="4400">
                <a:solidFill>
                  <a:schemeClr val="tx2"/>
                </a:solidFill>
                <a:latin typeface="Arial" charset="0"/>
                <a:ea typeface="ＭＳ Ｐゴシック" pitchFamily="-80" charset="-128"/>
              </a:defRPr>
            </a:lvl8pPr>
            <a:lvl9pPr marL="1828800" algn="ctr" rtl="0" fontAlgn="base">
              <a:spcBef>
                <a:spcPct val="0"/>
              </a:spcBef>
              <a:spcAft>
                <a:spcPct val="0"/>
              </a:spcAft>
              <a:defRPr sz="4400">
                <a:solidFill>
                  <a:schemeClr val="tx2"/>
                </a:solidFill>
                <a:latin typeface="Arial" charset="0"/>
                <a:ea typeface="ＭＳ Ｐゴシック" pitchFamily="-80" charset="-128"/>
              </a:defRPr>
            </a:lvl9pPr>
          </a:lstStyle>
          <a:p>
            <a:r>
              <a:rPr lang="en-US" altLang="en-US" kern="0" dirty="0">
                <a:solidFill>
                  <a:schemeClr val="tx1"/>
                </a:solidFill>
                <a:ea typeface="ＭＳ Ｐゴシック"/>
                <a:cs typeface="Arial"/>
              </a:rPr>
              <a:t>Please state your name and civic address for the Clerk/public record.</a:t>
            </a:r>
            <a:br>
              <a:rPr lang="en-US" altLang="en-US" kern="0" dirty="0">
                <a:solidFill>
                  <a:schemeClr val="tx1"/>
                </a:solidFill>
                <a:ea typeface="ＭＳ Ｐゴシック"/>
                <a:cs typeface="Arial"/>
              </a:rPr>
            </a:br>
            <a:br>
              <a:rPr lang="en-US" altLang="en-US" kern="0" dirty="0"/>
            </a:br>
            <a:endParaRPr lang="en-CA" kern="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E71171D-60C9-4A54-B0CB-DD3CAA81DED6}"/>
              </a:ext>
            </a:extLst>
          </p:cNvPr>
          <p:cNvSpPr>
            <a:spLocks noGrp="1"/>
          </p:cNvSpPr>
          <p:nvPr>
            <p:ph idx="1"/>
          </p:nvPr>
        </p:nvSpPr>
        <p:spPr>
          <a:xfrm>
            <a:off x="179512" y="128016"/>
            <a:ext cx="8891336" cy="5440680"/>
          </a:xfrm>
        </p:spPr>
        <p:txBody>
          <a:bodyPr/>
          <a:lstStyle/>
          <a:p>
            <a:pPr marL="0" indent="0">
              <a:buNone/>
            </a:pPr>
            <a:r>
              <a:rPr lang="en-US" sz="2400" b="1" dirty="0"/>
              <a:t>This is a public meeting under section 34 of the Ontario Planning Act </a:t>
            </a:r>
            <a:endParaRPr lang="en-CA" sz="2400" b="1" dirty="0"/>
          </a:p>
          <a:p>
            <a:pPr marL="0" indent="0">
              <a:buNone/>
            </a:pPr>
            <a:r>
              <a:rPr lang="en-US" sz="2000" b="1" dirty="0"/>
              <a:t>ANY PERSON </a:t>
            </a:r>
            <a:r>
              <a:rPr lang="en-US" sz="2000" dirty="0"/>
              <a:t>may attend the public meeting and/or make written or verbal representation either in support of or in opposition to the proposed Zoning By-law Amendment.  </a:t>
            </a:r>
          </a:p>
          <a:p>
            <a:pPr marL="0" indent="0">
              <a:buNone/>
            </a:pPr>
            <a:r>
              <a:rPr lang="en-US" sz="2000" dirty="0"/>
              <a:t>If a person or public body would otherwise have an ability to appeal the decision of Council of The Township of South Glengarry to the Ontario Land Tribunal (OLT) but the person or public body does not make oral submissions at a public meeting or make written submissions to the council of the Township of South Glengarry before the by-law is decided upon, the person or public body is not entitled to appeal the decision.</a:t>
            </a:r>
          </a:p>
          <a:p>
            <a:pPr marL="0" indent="0">
              <a:buNone/>
            </a:pPr>
            <a:r>
              <a:rPr lang="en-US" sz="2000" dirty="0"/>
              <a:t>If a person or public body does not make oral submissions at a public meeting or make written submissions to the Township of South Glengarry before the by-law is decided upon, the person or public body may not be added as a party to the hearing of an appeal before the OLT unless there are reasonable grounds to do so.</a:t>
            </a:r>
            <a:endParaRPr lang="en-CA" sz="2000" dirty="0"/>
          </a:p>
          <a:p>
            <a:endParaRPr lang="en-CA" dirty="0"/>
          </a:p>
        </p:txBody>
      </p:sp>
    </p:spTree>
    <p:extLst>
      <p:ext uri="{BB962C8B-B14F-4D97-AF65-F5344CB8AC3E}">
        <p14:creationId xmlns:p14="http://schemas.microsoft.com/office/powerpoint/2010/main" val="14893290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2C873E-7868-7D14-E426-649C8BE23429}"/>
              </a:ext>
            </a:extLst>
          </p:cNvPr>
          <p:cNvSpPr>
            <a:spLocks noGrp="1"/>
          </p:cNvSpPr>
          <p:nvPr>
            <p:ph type="title"/>
          </p:nvPr>
        </p:nvSpPr>
        <p:spPr>
          <a:xfrm>
            <a:off x="0" y="397556"/>
            <a:ext cx="9144000" cy="1347936"/>
          </a:xfrm>
        </p:spPr>
        <p:txBody>
          <a:bodyPr anchor="t"/>
          <a:lstStyle/>
          <a:p>
            <a:r>
              <a:rPr lang="en-US" altLang="en-US" b="1" dirty="0">
                <a:solidFill>
                  <a:schemeClr val="tx1"/>
                </a:solidFill>
                <a:cs typeface="Arial" panose="020B0604020202020204" pitchFamily="34" charset="0"/>
              </a:rPr>
              <a:t>Knight Zoning By-Law Amendment</a:t>
            </a:r>
            <a:br>
              <a:rPr lang="en-US" altLang="en-US" dirty="0">
                <a:solidFill>
                  <a:schemeClr val="tx1"/>
                </a:solidFill>
                <a:ea typeface="ＭＳ Ｐゴシック"/>
                <a:cs typeface="Arial"/>
              </a:rPr>
            </a:br>
            <a:br>
              <a:rPr lang="en-US" altLang="en-US" kern="0" dirty="0">
                <a:solidFill>
                  <a:srgbClr val="FFFF00"/>
                </a:solidFill>
              </a:rPr>
            </a:br>
            <a:endParaRPr lang="en-CA" dirty="0"/>
          </a:p>
        </p:txBody>
      </p:sp>
      <p:sp>
        <p:nvSpPr>
          <p:cNvPr id="3" name="Content Placeholder 2">
            <a:extLst>
              <a:ext uri="{FF2B5EF4-FFF2-40B4-BE49-F238E27FC236}">
                <a16:creationId xmlns:a16="http://schemas.microsoft.com/office/drawing/2014/main" id="{DF1807F0-2ED7-6918-FBCE-E1D8F775CC4E}"/>
              </a:ext>
            </a:extLst>
          </p:cNvPr>
          <p:cNvSpPr>
            <a:spLocks noGrp="1"/>
          </p:cNvSpPr>
          <p:nvPr>
            <p:ph idx="1"/>
          </p:nvPr>
        </p:nvSpPr>
        <p:spPr>
          <a:xfrm>
            <a:off x="251520" y="2217441"/>
            <a:ext cx="8206680" cy="2887960"/>
          </a:xfrm>
        </p:spPr>
        <p:txBody>
          <a:bodyPr/>
          <a:lstStyle/>
          <a:p>
            <a:pPr algn="just"/>
            <a:r>
              <a:rPr lang="en-US" dirty="0"/>
              <a:t>This meeting will begin with a presentation summarizing the application, followed by a discussion period during which all attendees will have an opportunity to provide input on the proposed by-law.</a:t>
            </a:r>
            <a:endParaRPr lang="en-CA" dirty="0"/>
          </a:p>
        </p:txBody>
      </p:sp>
    </p:spTree>
    <p:extLst>
      <p:ext uri="{BB962C8B-B14F-4D97-AF65-F5344CB8AC3E}">
        <p14:creationId xmlns:p14="http://schemas.microsoft.com/office/powerpoint/2010/main" val="23525105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a:extLst>
              <a:ext uri="{FF2B5EF4-FFF2-40B4-BE49-F238E27FC236}">
                <a16:creationId xmlns:a16="http://schemas.microsoft.com/office/drawing/2014/main" id="{F639A181-C207-405A-897E-745B88968C65}"/>
              </a:ext>
            </a:extLst>
          </p:cNvPr>
          <p:cNvSpPr>
            <a:spLocks noGrp="1" noChangeArrowheads="1"/>
          </p:cNvSpPr>
          <p:nvPr>
            <p:ph type="body" idx="1"/>
          </p:nvPr>
        </p:nvSpPr>
        <p:spPr>
          <a:xfrm>
            <a:off x="228600" y="1818167"/>
            <a:ext cx="8769096" cy="3294342"/>
          </a:xfrm>
        </p:spPr>
        <p:txBody>
          <a:bodyPr/>
          <a:lstStyle/>
          <a:p>
            <a:pPr algn="just"/>
            <a:r>
              <a:rPr lang="en-US" dirty="0">
                <a:effectLst/>
                <a:ea typeface="Times New Roman" panose="02020603050405020304" pitchFamily="18" charset="0"/>
              </a:rPr>
              <a:t>Subject Property Location:</a:t>
            </a:r>
          </a:p>
          <a:p>
            <a:pPr lvl="1"/>
            <a:r>
              <a:rPr lang="en-US" dirty="0"/>
              <a:t>East Part of Lot 24, Concession 1 Front, being parts 1 and 4 to 7 on Reference Plan 14R6680, in the Geographic Township of Charlottenburgh, now in the Township of South Glengarry, County of Glengarry, located at 18645 Prevost Point Road.</a:t>
            </a:r>
            <a:endParaRPr lang="en-CA" dirty="0">
              <a:effectLst/>
              <a:ea typeface="Times New Roman" panose="02020603050405020304" pitchFamily="18" charset="0"/>
              <a:cs typeface="Times New Roman" panose="02020603050405020304" pitchFamily="18" charset="0"/>
            </a:endParaRPr>
          </a:p>
        </p:txBody>
      </p:sp>
      <p:sp>
        <p:nvSpPr>
          <p:cNvPr id="4" name="Title 1">
            <a:extLst>
              <a:ext uri="{FF2B5EF4-FFF2-40B4-BE49-F238E27FC236}">
                <a16:creationId xmlns:a16="http://schemas.microsoft.com/office/drawing/2014/main" id="{740F5B89-10AC-DE3C-C95F-1D4FA592BD47}"/>
              </a:ext>
            </a:extLst>
          </p:cNvPr>
          <p:cNvSpPr txBox="1">
            <a:spLocks/>
          </p:cNvSpPr>
          <p:nvPr/>
        </p:nvSpPr>
        <p:spPr bwMode="auto">
          <a:xfrm>
            <a:off x="0" y="397556"/>
            <a:ext cx="9144000" cy="1347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ＭＳ Ｐゴシック" pitchFamily="34" charset="-128"/>
                <a:cs typeface="+mj-cs"/>
              </a:defRPr>
            </a:lvl1pPr>
            <a:lvl2pPr algn="ctr" rtl="0" eaLnBrk="0" fontAlgn="base" hangingPunct="0">
              <a:spcBef>
                <a:spcPct val="0"/>
              </a:spcBef>
              <a:spcAft>
                <a:spcPct val="0"/>
              </a:spcAft>
              <a:defRPr sz="4400">
                <a:solidFill>
                  <a:schemeClr val="tx2"/>
                </a:solidFill>
                <a:latin typeface="Arial" charset="0"/>
                <a:ea typeface="ＭＳ Ｐゴシック" pitchFamily="34" charset="-128"/>
              </a:defRPr>
            </a:lvl2pPr>
            <a:lvl3pPr algn="ctr" rtl="0" eaLnBrk="0" fontAlgn="base" hangingPunct="0">
              <a:spcBef>
                <a:spcPct val="0"/>
              </a:spcBef>
              <a:spcAft>
                <a:spcPct val="0"/>
              </a:spcAft>
              <a:defRPr sz="4400">
                <a:solidFill>
                  <a:schemeClr val="tx2"/>
                </a:solidFill>
                <a:latin typeface="Arial" charset="0"/>
                <a:ea typeface="ＭＳ Ｐゴシック" pitchFamily="34" charset="-128"/>
              </a:defRPr>
            </a:lvl3pPr>
            <a:lvl4pPr algn="ctr" rtl="0" eaLnBrk="0" fontAlgn="base" hangingPunct="0">
              <a:spcBef>
                <a:spcPct val="0"/>
              </a:spcBef>
              <a:spcAft>
                <a:spcPct val="0"/>
              </a:spcAft>
              <a:defRPr sz="4400">
                <a:solidFill>
                  <a:schemeClr val="tx2"/>
                </a:solidFill>
                <a:latin typeface="Arial" charset="0"/>
                <a:ea typeface="ＭＳ Ｐゴシック" pitchFamily="34" charset="-128"/>
              </a:defRPr>
            </a:lvl4pPr>
            <a:lvl5pPr algn="ctr" rtl="0" eaLnBrk="0" fontAlgn="base" hangingPunct="0">
              <a:spcBef>
                <a:spcPct val="0"/>
              </a:spcBef>
              <a:spcAft>
                <a:spcPct val="0"/>
              </a:spcAft>
              <a:defRPr sz="4400">
                <a:solidFill>
                  <a:schemeClr val="tx2"/>
                </a:solidFill>
                <a:latin typeface="Arial" charset="0"/>
                <a:ea typeface="ＭＳ Ｐゴシック" pitchFamily="34" charset="-128"/>
              </a:defRPr>
            </a:lvl5pPr>
            <a:lvl6pPr marL="457200" algn="ctr" rtl="0" fontAlgn="base">
              <a:spcBef>
                <a:spcPct val="0"/>
              </a:spcBef>
              <a:spcAft>
                <a:spcPct val="0"/>
              </a:spcAft>
              <a:defRPr sz="4400">
                <a:solidFill>
                  <a:schemeClr val="tx2"/>
                </a:solidFill>
                <a:latin typeface="Arial" charset="0"/>
                <a:ea typeface="ＭＳ Ｐゴシック" pitchFamily="-80" charset="-128"/>
              </a:defRPr>
            </a:lvl6pPr>
            <a:lvl7pPr marL="914400" algn="ctr" rtl="0" fontAlgn="base">
              <a:spcBef>
                <a:spcPct val="0"/>
              </a:spcBef>
              <a:spcAft>
                <a:spcPct val="0"/>
              </a:spcAft>
              <a:defRPr sz="4400">
                <a:solidFill>
                  <a:schemeClr val="tx2"/>
                </a:solidFill>
                <a:latin typeface="Arial" charset="0"/>
                <a:ea typeface="ＭＳ Ｐゴシック" pitchFamily="-80" charset="-128"/>
              </a:defRPr>
            </a:lvl7pPr>
            <a:lvl8pPr marL="1371600" algn="ctr" rtl="0" fontAlgn="base">
              <a:spcBef>
                <a:spcPct val="0"/>
              </a:spcBef>
              <a:spcAft>
                <a:spcPct val="0"/>
              </a:spcAft>
              <a:defRPr sz="4400">
                <a:solidFill>
                  <a:schemeClr val="tx2"/>
                </a:solidFill>
                <a:latin typeface="Arial" charset="0"/>
                <a:ea typeface="ＭＳ Ｐゴシック" pitchFamily="-80" charset="-128"/>
              </a:defRPr>
            </a:lvl8pPr>
            <a:lvl9pPr marL="1828800" algn="ctr" rtl="0" fontAlgn="base">
              <a:spcBef>
                <a:spcPct val="0"/>
              </a:spcBef>
              <a:spcAft>
                <a:spcPct val="0"/>
              </a:spcAft>
              <a:defRPr sz="4400">
                <a:solidFill>
                  <a:schemeClr val="tx2"/>
                </a:solidFill>
                <a:latin typeface="Arial" charset="0"/>
                <a:ea typeface="ＭＳ Ｐゴシック" pitchFamily="-80" charset="-128"/>
              </a:defRPr>
            </a:lvl9pPr>
          </a:lstStyle>
          <a:p>
            <a:r>
              <a:rPr lang="en-US" altLang="en-US" b="1" kern="0">
                <a:solidFill>
                  <a:schemeClr val="tx1"/>
                </a:solidFill>
                <a:cs typeface="Arial" panose="020B0604020202020204" pitchFamily="34" charset="0"/>
              </a:rPr>
              <a:t>Knight Zoning By-Law Amendment</a:t>
            </a:r>
            <a:br>
              <a:rPr lang="en-US" altLang="en-US" kern="0">
                <a:solidFill>
                  <a:schemeClr val="tx1"/>
                </a:solidFill>
                <a:ea typeface="ＭＳ Ｐゴシック"/>
                <a:cs typeface="Arial"/>
              </a:rPr>
            </a:br>
            <a:endParaRPr lang="en-CA" kern="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A8B87E-57D8-F6E4-30BF-2F298E85C01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CC47CA2-38AB-7AAC-8AD7-AD11BA2EEC11}"/>
              </a:ext>
            </a:extLst>
          </p:cNvPr>
          <p:cNvPicPr>
            <a:picLocks noChangeAspect="1"/>
          </p:cNvPicPr>
          <p:nvPr/>
        </p:nvPicPr>
        <p:blipFill>
          <a:blip r:embed="rId2">
            <a:extLst>
              <a:ext uri="{28A0092B-C50C-407E-A947-70E740481C1C}">
                <a14:useLocalDpi xmlns:a14="http://schemas.microsoft.com/office/drawing/2010/main" val="0"/>
              </a:ext>
            </a:extLst>
          </a:blip>
          <a:srcRect l="90900" t="84877" r="2500" b="3208"/>
          <a:stretch>
            <a:fillRect/>
          </a:stretch>
        </p:blipFill>
        <p:spPr>
          <a:xfrm>
            <a:off x="8183880" y="5961888"/>
            <a:ext cx="603504" cy="630936"/>
          </a:xfrm>
          <a:prstGeom prst="rect">
            <a:avLst/>
          </a:prstGeom>
        </p:spPr>
      </p:pic>
      <p:pic>
        <p:nvPicPr>
          <p:cNvPr id="2" name="Picture 1">
            <a:extLst>
              <a:ext uri="{FF2B5EF4-FFF2-40B4-BE49-F238E27FC236}">
                <a16:creationId xmlns:a16="http://schemas.microsoft.com/office/drawing/2014/main" id="{D8B6B5F5-55DF-2111-CB4F-3C8DFF4FAAE7}"/>
              </a:ext>
            </a:extLst>
          </p:cNvPr>
          <p:cNvPicPr>
            <a:picLocks noChangeAspect="1"/>
          </p:cNvPicPr>
          <p:nvPr/>
        </p:nvPicPr>
        <p:blipFill>
          <a:blip r:embed="rId3">
            <a:extLst>
              <a:ext uri="{28A0092B-C50C-407E-A947-70E740481C1C}">
                <a14:useLocalDpi xmlns:a14="http://schemas.microsoft.com/office/drawing/2010/main" val="0"/>
              </a:ext>
            </a:extLst>
          </a:blip>
          <a:srcRect r="7982"/>
          <a:stretch>
            <a:fillRect/>
          </a:stretch>
        </p:blipFill>
        <p:spPr>
          <a:xfrm>
            <a:off x="-1" y="0"/>
            <a:ext cx="9144001" cy="6858000"/>
          </a:xfrm>
          <a:prstGeom prst="rect">
            <a:avLst/>
          </a:prstGeom>
        </p:spPr>
      </p:pic>
      <p:cxnSp>
        <p:nvCxnSpPr>
          <p:cNvPr id="4" name="Straight Arrow Connector 3">
            <a:extLst>
              <a:ext uri="{FF2B5EF4-FFF2-40B4-BE49-F238E27FC236}">
                <a16:creationId xmlns:a16="http://schemas.microsoft.com/office/drawing/2014/main" id="{F3E57CB0-ECC8-634A-11A0-45E16C029BA7}"/>
              </a:ext>
            </a:extLst>
          </p:cNvPr>
          <p:cNvCxnSpPr>
            <a:cxnSpLocks/>
          </p:cNvCxnSpPr>
          <p:nvPr/>
        </p:nvCxnSpPr>
        <p:spPr>
          <a:xfrm flipH="1">
            <a:off x="5623370" y="4782312"/>
            <a:ext cx="1179766" cy="312801"/>
          </a:xfrm>
          <a:prstGeom prst="straightConnector1">
            <a:avLst/>
          </a:prstGeom>
          <a:ln w="19050" cap="flat" cmpd="sng" algn="ctr">
            <a:solidFill>
              <a:schemeClr val="bg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7" name="Text Box 2">
            <a:extLst>
              <a:ext uri="{FF2B5EF4-FFF2-40B4-BE49-F238E27FC236}">
                <a16:creationId xmlns:a16="http://schemas.microsoft.com/office/drawing/2014/main" id="{25FD0A50-5CE9-36FB-D144-FCC17F45C3EF}"/>
              </a:ext>
            </a:extLst>
          </p:cNvPr>
          <p:cNvSpPr txBox="1">
            <a:spLocks noChangeArrowheads="1"/>
          </p:cNvSpPr>
          <p:nvPr/>
        </p:nvSpPr>
        <p:spPr bwMode="auto">
          <a:xfrm>
            <a:off x="6803136" y="4644517"/>
            <a:ext cx="1323975" cy="27559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spAutoFit/>
          </a:bodyPr>
          <a:lstStyle/>
          <a:p>
            <a:pPr>
              <a:buNone/>
            </a:pPr>
            <a:r>
              <a:rPr lang="en-US" sz="1200">
                <a:effectLst/>
                <a:latin typeface="Arial" panose="020B0604020202020204" pitchFamily="34" charset="0"/>
                <a:ea typeface="Times New Roman" panose="02020603050405020304" pitchFamily="18" charset="0"/>
                <a:cs typeface="Times New Roman" panose="02020603050405020304" pitchFamily="18" charset="0"/>
              </a:rPr>
              <a:t>Subject Property</a:t>
            </a:r>
            <a:endParaRPr lang="en-CA" sz="120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909782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Content Placeholder 2">
            <a:extLst>
              <a:ext uri="{FF2B5EF4-FFF2-40B4-BE49-F238E27FC236}">
                <a16:creationId xmlns:a16="http://schemas.microsoft.com/office/drawing/2014/main" id="{944A5579-6A35-462D-80F3-C5EBA2530EEA}"/>
              </a:ext>
            </a:extLst>
          </p:cNvPr>
          <p:cNvSpPr>
            <a:spLocks noGrp="1" noChangeArrowheads="1"/>
          </p:cNvSpPr>
          <p:nvPr>
            <p:ph idx="1"/>
          </p:nvPr>
        </p:nvSpPr>
        <p:spPr>
          <a:xfrm>
            <a:off x="324612" y="1667236"/>
            <a:ext cx="8494776" cy="3361963"/>
          </a:xfrm>
        </p:spPr>
        <p:txBody>
          <a:bodyPr/>
          <a:lstStyle/>
          <a:p>
            <a:pPr>
              <a:buFontTx/>
              <a:buNone/>
            </a:pPr>
            <a:endParaRPr lang="en-US" altLang="en-US" sz="2400" dirty="0"/>
          </a:p>
          <a:p>
            <a:pPr algn="just"/>
            <a:r>
              <a:rPr lang="en-US" altLang="en-US" dirty="0"/>
              <a:t>The subject property is currently designated Rural District in the County Official Plan and is zoned Limited Service Residential- Exception Four (LSR-4), and Floodplain-Holding in the Township’s Zoning By-Law.</a:t>
            </a:r>
            <a:endParaRPr lang="en-US" altLang="en-US" sz="2800" dirty="0"/>
          </a:p>
          <a:p>
            <a:pPr marL="0" indent="0">
              <a:buNone/>
            </a:pPr>
            <a:endParaRPr lang="en-US" altLang="en-US" sz="2400" dirty="0"/>
          </a:p>
          <a:p>
            <a:endParaRPr lang="en-US" altLang="en-US" sz="2400" dirty="0"/>
          </a:p>
          <a:p>
            <a:pPr>
              <a:buFontTx/>
              <a:buNone/>
            </a:pPr>
            <a:endParaRPr lang="en-US" altLang="en-US" sz="2400" dirty="0"/>
          </a:p>
        </p:txBody>
      </p:sp>
      <p:sp>
        <p:nvSpPr>
          <p:cNvPr id="4" name="Title 1">
            <a:extLst>
              <a:ext uri="{FF2B5EF4-FFF2-40B4-BE49-F238E27FC236}">
                <a16:creationId xmlns:a16="http://schemas.microsoft.com/office/drawing/2014/main" id="{022A8497-99DA-0EE2-8A6E-07E9D33D3B50}"/>
              </a:ext>
            </a:extLst>
          </p:cNvPr>
          <p:cNvSpPr>
            <a:spLocks noGrp="1"/>
          </p:cNvSpPr>
          <p:nvPr>
            <p:ph type="title"/>
          </p:nvPr>
        </p:nvSpPr>
        <p:spPr>
          <a:xfrm>
            <a:off x="0" y="397556"/>
            <a:ext cx="9144000" cy="1347936"/>
          </a:xfrm>
        </p:spPr>
        <p:txBody>
          <a:bodyPr anchor="t"/>
          <a:lstStyle/>
          <a:p>
            <a:r>
              <a:rPr lang="en-US" altLang="en-US" b="1" dirty="0">
                <a:solidFill>
                  <a:schemeClr val="tx1"/>
                </a:solidFill>
                <a:cs typeface="Arial" panose="020B0604020202020204" pitchFamily="34" charset="0"/>
              </a:rPr>
              <a:t>Knight Zoning By-Law Amendment</a:t>
            </a:r>
            <a:br>
              <a:rPr lang="en-US" altLang="en-US" dirty="0">
                <a:solidFill>
                  <a:schemeClr val="tx1"/>
                </a:solidFill>
                <a:ea typeface="ＭＳ Ｐゴシック"/>
                <a:cs typeface="Arial"/>
              </a:rPr>
            </a:br>
            <a:br>
              <a:rPr lang="en-US" altLang="en-US" kern="0" dirty="0">
                <a:solidFill>
                  <a:srgbClr val="FFFF00"/>
                </a:solidFill>
              </a:rPr>
            </a:br>
            <a:r>
              <a:rPr lang="en-US" altLang="en-US" kern="0" dirty="0">
                <a:solidFill>
                  <a:srgbClr val="FFFF00"/>
                </a:solidFill>
              </a:rPr>
              <a:t>  </a:t>
            </a:r>
            <a:endParaRPr lang="en-CA"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FE966C8C-7453-31C4-993D-F88D9D4EE558}"/>
              </a:ext>
            </a:extLst>
          </p:cNvPr>
          <p:cNvPicPr>
            <a:picLocks noChangeAspect="1"/>
          </p:cNvPicPr>
          <p:nvPr/>
        </p:nvPicPr>
        <p:blipFill>
          <a:blip r:embed="rId3"/>
          <a:srcRect l="23731" r="25201"/>
          <a:stretch>
            <a:fillRect/>
          </a:stretch>
        </p:blipFill>
        <p:spPr>
          <a:xfrm>
            <a:off x="-77993" y="0"/>
            <a:ext cx="4574687" cy="6880814"/>
          </a:xfrm>
          <a:prstGeom prst="rect">
            <a:avLst/>
          </a:prstGeom>
        </p:spPr>
      </p:pic>
      <p:pic>
        <p:nvPicPr>
          <p:cNvPr id="7" name="Picture 6">
            <a:extLst>
              <a:ext uri="{FF2B5EF4-FFF2-40B4-BE49-F238E27FC236}">
                <a16:creationId xmlns:a16="http://schemas.microsoft.com/office/drawing/2014/main" id="{DCCDCCC0-64CE-57BF-872C-056AC00CE349}"/>
              </a:ext>
            </a:extLst>
          </p:cNvPr>
          <p:cNvPicPr>
            <a:picLocks noChangeAspect="1"/>
          </p:cNvPicPr>
          <p:nvPr/>
        </p:nvPicPr>
        <p:blipFill>
          <a:blip r:embed="rId4"/>
          <a:srcRect l="19042" t="3" r="36400" b="-1"/>
          <a:stretch>
            <a:fillRect/>
          </a:stretch>
        </p:blipFill>
        <p:spPr>
          <a:xfrm>
            <a:off x="4496694" y="1"/>
            <a:ext cx="4647306" cy="6857999"/>
          </a:xfrm>
          <a:prstGeom prst="rect">
            <a:avLst/>
          </a:prstGeom>
        </p:spPr>
      </p:pic>
      <p:sp>
        <p:nvSpPr>
          <p:cNvPr id="22531" name="Content Placeholder 2">
            <a:extLst>
              <a:ext uri="{FF2B5EF4-FFF2-40B4-BE49-F238E27FC236}">
                <a16:creationId xmlns:a16="http://schemas.microsoft.com/office/drawing/2014/main" id="{944A5579-6A35-462D-80F3-C5EBA2530EEA}"/>
              </a:ext>
            </a:extLst>
          </p:cNvPr>
          <p:cNvSpPr>
            <a:spLocks noGrp="1" noChangeArrowheads="1"/>
          </p:cNvSpPr>
          <p:nvPr>
            <p:ph idx="1"/>
          </p:nvPr>
        </p:nvSpPr>
        <p:spPr>
          <a:xfrm>
            <a:off x="4496694" y="4877436"/>
            <a:ext cx="4840940" cy="2880618"/>
          </a:xfrm>
        </p:spPr>
        <p:txBody>
          <a:bodyPr/>
          <a:lstStyle/>
          <a:p>
            <a:pPr>
              <a:buFontTx/>
              <a:buNone/>
            </a:pPr>
            <a:endParaRPr lang="en-US" altLang="en-US" sz="2400" dirty="0"/>
          </a:p>
          <a:p>
            <a:pPr marL="0" indent="0">
              <a:buNone/>
            </a:pPr>
            <a:r>
              <a:rPr lang="en-US" altLang="en-US" sz="2400" dirty="0">
                <a:highlight>
                  <a:srgbClr val="FFFFFF"/>
                </a:highlight>
              </a:rPr>
              <a:t>The subject property is designated Rural District in the County Official Plan</a:t>
            </a:r>
          </a:p>
          <a:p>
            <a:pPr marL="0" indent="0">
              <a:buNone/>
            </a:pPr>
            <a:endParaRPr lang="en-US" altLang="en-US" sz="2800" dirty="0"/>
          </a:p>
          <a:p>
            <a:pPr marL="0" indent="0">
              <a:buNone/>
            </a:pPr>
            <a:endParaRPr lang="en-US" altLang="en-US" sz="2800" dirty="0"/>
          </a:p>
          <a:p>
            <a:endParaRPr lang="en-US" altLang="en-US" sz="2400" dirty="0"/>
          </a:p>
          <a:p>
            <a:endParaRPr lang="en-US" altLang="en-US" sz="2400" dirty="0"/>
          </a:p>
          <a:p>
            <a:pPr>
              <a:buFontTx/>
              <a:buNone/>
            </a:pPr>
            <a:endParaRPr lang="en-US" altLang="en-US" sz="2400" dirty="0"/>
          </a:p>
        </p:txBody>
      </p:sp>
      <p:sp>
        <p:nvSpPr>
          <p:cNvPr id="9" name="TextBox 8">
            <a:extLst>
              <a:ext uri="{FF2B5EF4-FFF2-40B4-BE49-F238E27FC236}">
                <a16:creationId xmlns:a16="http://schemas.microsoft.com/office/drawing/2014/main" id="{57ADAD7C-2C5A-9DCF-657F-04A10EEB88AB}"/>
              </a:ext>
            </a:extLst>
          </p:cNvPr>
          <p:cNvSpPr txBox="1"/>
          <p:nvPr/>
        </p:nvSpPr>
        <p:spPr>
          <a:xfrm>
            <a:off x="-77993" y="5331097"/>
            <a:ext cx="4706470" cy="1200329"/>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highlight>
                  <a:srgbClr val="FFFFFF"/>
                </a:highlight>
                <a:uLnTx/>
                <a:uFillTx/>
                <a:latin typeface="Arial" panose="020B0604020202020204" pitchFamily="34" charset="0"/>
                <a:ea typeface="ＭＳ Ｐゴシック" panose="020B0600070205080204" pitchFamily="34" charset="-128"/>
                <a:cs typeface="+mn-cs"/>
              </a:rPr>
              <a:t>The subject property is currently Zoned FP-H</a:t>
            </a:r>
            <a:r>
              <a:rPr lang="en-US" altLang="en-US" sz="2400" dirty="0">
                <a:solidFill>
                  <a:srgbClr val="000000"/>
                </a:solidFill>
                <a:highlight>
                  <a:srgbClr val="FFFFFF"/>
                </a:highlight>
              </a:rPr>
              <a:t> and </a:t>
            </a:r>
            <a:r>
              <a:rPr kumimoji="0" lang="en-US" altLang="en-US" sz="2400" b="0" i="0" u="none" strike="noStrike" kern="1200" cap="none" spc="0" normalizeH="0" baseline="0" noProof="0" dirty="0">
                <a:ln>
                  <a:noFill/>
                </a:ln>
                <a:solidFill>
                  <a:srgbClr val="000000"/>
                </a:solidFill>
                <a:effectLst/>
                <a:highlight>
                  <a:srgbClr val="FFFFFF"/>
                </a:highlight>
                <a:uLnTx/>
                <a:uFillTx/>
                <a:latin typeface="Arial" panose="020B0604020202020204" pitchFamily="34" charset="0"/>
                <a:ea typeface="ＭＳ Ｐゴシック" panose="020B0600070205080204" pitchFamily="34" charset="-128"/>
                <a:cs typeface="+mn-cs"/>
              </a:rPr>
              <a:t>LSR-4 in the Zoning Bylaw</a:t>
            </a:r>
          </a:p>
        </p:txBody>
      </p:sp>
      <p:sp>
        <p:nvSpPr>
          <p:cNvPr id="10" name="Rectangle 9">
            <a:extLst>
              <a:ext uri="{FF2B5EF4-FFF2-40B4-BE49-F238E27FC236}">
                <a16:creationId xmlns:a16="http://schemas.microsoft.com/office/drawing/2014/main" id="{33AAC6CA-931A-BA76-CF67-FEEE1FAE1574}"/>
              </a:ext>
            </a:extLst>
          </p:cNvPr>
          <p:cNvSpPr/>
          <p:nvPr/>
        </p:nvSpPr>
        <p:spPr bwMode="auto">
          <a:xfrm>
            <a:off x="4442909" y="0"/>
            <a:ext cx="129092" cy="6858000"/>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CA" sz="2800" b="0" i="0" u="none" strike="noStrike" kern="1200" cap="none" spc="0" normalizeH="0" baseline="0" noProof="0">
              <a:ln>
                <a:noFill/>
              </a:ln>
              <a:solidFill>
                <a:srgbClr val="000000"/>
              </a:solidFill>
              <a:effectLst/>
              <a:uLnTx/>
              <a:uFillTx/>
              <a:latin typeface="Arial" charset="0"/>
              <a:ea typeface="ＭＳ Ｐゴシック" pitchFamily="-80" charset="-128"/>
              <a:cs typeface="+mn-cs"/>
            </a:endParaRPr>
          </a:p>
        </p:txBody>
      </p:sp>
      <p:sp>
        <p:nvSpPr>
          <p:cNvPr id="2" name="Title 1">
            <a:extLst>
              <a:ext uri="{FF2B5EF4-FFF2-40B4-BE49-F238E27FC236}">
                <a16:creationId xmlns:a16="http://schemas.microsoft.com/office/drawing/2014/main" id="{2C9F21F0-B74E-1576-1567-24394AD7F329}"/>
              </a:ext>
            </a:extLst>
          </p:cNvPr>
          <p:cNvSpPr>
            <a:spLocks noGrp="1"/>
          </p:cNvSpPr>
          <p:nvPr>
            <p:ph type="title"/>
          </p:nvPr>
        </p:nvSpPr>
        <p:spPr>
          <a:xfrm>
            <a:off x="761108" y="86867"/>
            <a:ext cx="7772400" cy="1143000"/>
          </a:xfrm>
        </p:spPr>
        <p:txBody>
          <a:bodyPr/>
          <a:lstStyle/>
          <a:p>
            <a:r>
              <a:rPr lang="en-CA">
                <a:highlight>
                  <a:srgbClr val="FFFFFF"/>
                </a:highlight>
              </a:rPr>
              <a:t> Zoning &amp; OP Map</a:t>
            </a:r>
          </a:p>
        </p:txBody>
      </p:sp>
      <p:cxnSp>
        <p:nvCxnSpPr>
          <p:cNvPr id="12" name="Straight Arrow Connector 11">
            <a:extLst>
              <a:ext uri="{FF2B5EF4-FFF2-40B4-BE49-F238E27FC236}">
                <a16:creationId xmlns:a16="http://schemas.microsoft.com/office/drawing/2014/main" id="{404D1880-2F41-9843-9BD1-ACEA55106F31}"/>
              </a:ext>
            </a:extLst>
          </p:cNvPr>
          <p:cNvCxnSpPr>
            <a:cxnSpLocks/>
          </p:cNvCxnSpPr>
          <p:nvPr/>
        </p:nvCxnSpPr>
        <p:spPr>
          <a:xfrm flipH="1">
            <a:off x="3242821" y="2311551"/>
            <a:ext cx="506810" cy="143089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F5EA06DC-0386-C37F-426A-6F9E89E136F6}"/>
              </a:ext>
            </a:extLst>
          </p:cNvPr>
          <p:cNvCxnSpPr>
            <a:cxnSpLocks/>
          </p:cNvCxnSpPr>
          <p:nvPr/>
        </p:nvCxnSpPr>
        <p:spPr>
          <a:xfrm>
            <a:off x="5265279" y="2379207"/>
            <a:ext cx="2521261" cy="1598175"/>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C0F3AA67-89AA-8BE1-4A96-C78B7D8F1AA1}"/>
              </a:ext>
            </a:extLst>
          </p:cNvPr>
          <p:cNvSpPr txBox="1"/>
          <p:nvPr/>
        </p:nvSpPr>
        <p:spPr>
          <a:xfrm>
            <a:off x="3532701" y="2087062"/>
            <a:ext cx="1820416" cy="351656"/>
          </a:xfrm>
          <a:prstGeom prst="rect">
            <a:avLst/>
          </a:prstGeom>
          <a:solidFill>
            <a:schemeClr val="bg1"/>
          </a:solidFill>
          <a:ln>
            <a:solidFill>
              <a:schemeClr val="tx1"/>
            </a:solidFill>
          </a:ln>
        </p:spPr>
        <p:txBody>
          <a:bodyPr wrap="square" rtlCol="0">
            <a:spAutoFit/>
          </a:bodyPr>
          <a:lstStyle/>
          <a:p>
            <a:r>
              <a:rPr lang="en-US" sz="1600" dirty="0"/>
              <a:t>Subject Property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Content Placeholder 2">
            <a:extLst>
              <a:ext uri="{FF2B5EF4-FFF2-40B4-BE49-F238E27FC236}">
                <a16:creationId xmlns:a16="http://schemas.microsoft.com/office/drawing/2014/main" id="{3655448A-8B62-44C2-9235-9E95FE3BB0CE}"/>
              </a:ext>
            </a:extLst>
          </p:cNvPr>
          <p:cNvSpPr>
            <a:spLocks noGrp="1" noChangeArrowheads="1"/>
          </p:cNvSpPr>
          <p:nvPr>
            <p:ph idx="1"/>
          </p:nvPr>
        </p:nvSpPr>
        <p:spPr>
          <a:xfrm>
            <a:off x="213360" y="1786649"/>
            <a:ext cx="8717280" cy="3325860"/>
          </a:xfrm>
        </p:spPr>
        <p:txBody>
          <a:bodyPr/>
          <a:lstStyle/>
          <a:p>
            <a:pPr algn="just"/>
            <a:r>
              <a:rPr lang="en-US" dirty="0"/>
              <a:t>The purpose of this amendment is to amend LSR-4 to permit an additional dwelling unit on the subject property which will result in a total of three dwelling units.</a:t>
            </a:r>
          </a:p>
          <a:p>
            <a:pPr algn="just"/>
            <a:r>
              <a:rPr lang="en-US" dirty="0"/>
              <a:t>All other applicable provisions of Zoning By-law 38-09, as amended, shall continue to apply.</a:t>
            </a:r>
          </a:p>
        </p:txBody>
      </p:sp>
      <p:sp>
        <p:nvSpPr>
          <p:cNvPr id="4" name="Title 1">
            <a:extLst>
              <a:ext uri="{FF2B5EF4-FFF2-40B4-BE49-F238E27FC236}">
                <a16:creationId xmlns:a16="http://schemas.microsoft.com/office/drawing/2014/main" id="{ACF37986-F82A-B949-F7BE-4CC834F72B45}"/>
              </a:ext>
            </a:extLst>
          </p:cNvPr>
          <p:cNvSpPr>
            <a:spLocks noGrp="1"/>
          </p:cNvSpPr>
          <p:nvPr>
            <p:ph type="title"/>
          </p:nvPr>
        </p:nvSpPr>
        <p:spPr>
          <a:xfrm>
            <a:off x="0" y="397556"/>
            <a:ext cx="9144000" cy="1347936"/>
          </a:xfrm>
        </p:spPr>
        <p:txBody>
          <a:bodyPr anchor="t"/>
          <a:lstStyle/>
          <a:p>
            <a:r>
              <a:rPr lang="en-US" altLang="en-US" b="1" dirty="0">
                <a:solidFill>
                  <a:schemeClr val="tx1"/>
                </a:solidFill>
                <a:cs typeface="Arial" panose="020B0604020202020204" pitchFamily="34" charset="0"/>
              </a:rPr>
              <a:t>Knight Zoning By-Law Amendment</a:t>
            </a:r>
            <a:endParaRPr lang="en-CA"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971A7D2-8C86-190F-4B59-2130DD648560}"/>
              </a:ext>
            </a:extLst>
          </p:cNvPr>
          <p:cNvSpPr>
            <a:spLocks noGrp="1"/>
          </p:cNvSpPr>
          <p:nvPr>
            <p:ph idx="1"/>
          </p:nvPr>
        </p:nvSpPr>
        <p:spPr>
          <a:xfrm>
            <a:off x="196948" y="1745492"/>
            <a:ext cx="8750103" cy="3063391"/>
          </a:xfrm>
        </p:spPr>
        <p:txBody>
          <a:bodyPr/>
          <a:lstStyle/>
          <a:p>
            <a:pPr algn="just"/>
            <a:r>
              <a:rPr lang="en-CA" dirty="0"/>
              <a:t>The subject property was previously subject to a site specific Zoning Amendment which rezoned it to LSR-4 to permit an apartment within an existing single detached. </a:t>
            </a:r>
          </a:p>
        </p:txBody>
      </p:sp>
      <p:sp>
        <p:nvSpPr>
          <p:cNvPr id="6" name="Title 1">
            <a:extLst>
              <a:ext uri="{FF2B5EF4-FFF2-40B4-BE49-F238E27FC236}">
                <a16:creationId xmlns:a16="http://schemas.microsoft.com/office/drawing/2014/main" id="{6C4867A5-B72B-ADB8-1451-31FE7B87AE1F}"/>
              </a:ext>
            </a:extLst>
          </p:cNvPr>
          <p:cNvSpPr>
            <a:spLocks noGrp="1"/>
          </p:cNvSpPr>
          <p:nvPr>
            <p:ph type="title"/>
          </p:nvPr>
        </p:nvSpPr>
        <p:spPr>
          <a:xfrm>
            <a:off x="0" y="397556"/>
            <a:ext cx="9144000" cy="1347936"/>
          </a:xfrm>
        </p:spPr>
        <p:txBody>
          <a:bodyPr anchor="t"/>
          <a:lstStyle/>
          <a:p>
            <a:r>
              <a:rPr lang="en-US" altLang="en-US" b="1" dirty="0">
                <a:solidFill>
                  <a:schemeClr val="tx1"/>
                </a:solidFill>
                <a:cs typeface="Arial" panose="020B0604020202020204" pitchFamily="34" charset="0"/>
              </a:rPr>
              <a:t>Knight Zoning By-Law Amendment</a:t>
            </a:r>
            <a:br>
              <a:rPr lang="en-US" altLang="en-US" dirty="0">
                <a:solidFill>
                  <a:schemeClr val="tx1"/>
                </a:solidFill>
                <a:ea typeface="ＭＳ Ｐゴシック"/>
                <a:cs typeface="Arial"/>
              </a:rPr>
            </a:br>
            <a:br>
              <a:rPr lang="en-US" altLang="en-US" kern="0" dirty="0">
                <a:solidFill>
                  <a:srgbClr val="FFFF00"/>
                </a:solidFill>
              </a:rPr>
            </a:br>
            <a:endParaRPr lang="en-CA" dirty="0"/>
          </a:p>
        </p:txBody>
      </p:sp>
    </p:spTree>
    <p:extLst>
      <p:ext uri="{BB962C8B-B14F-4D97-AF65-F5344CB8AC3E}">
        <p14:creationId xmlns:p14="http://schemas.microsoft.com/office/powerpoint/2010/main" val="2481555931"/>
      </p:ext>
    </p:extLst>
  </p:cSld>
  <p:clrMapOvr>
    <a:masterClrMapping/>
  </p:clrMapOvr>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800" b="0" i="0" u="none" strike="noStrike" cap="none" normalizeH="0" baseline="0" smtClean="0">
            <a:ln>
              <a:noFill/>
            </a:ln>
            <a:solidFill>
              <a:schemeClr val="tx1"/>
            </a:solidFill>
            <a:effectLst/>
            <a:latin typeface="Arial" charset="0"/>
            <a:ea typeface="ＭＳ Ｐゴシック" pitchFamily="-8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800" b="0" i="0" u="none" strike="noStrike" cap="none" normalizeH="0" baseline="0" smtClean="0">
            <a:ln>
              <a:noFill/>
            </a:ln>
            <a:solidFill>
              <a:schemeClr val="tx1"/>
            </a:solidFill>
            <a:effectLst/>
            <a:latin typeface="Arial" charset="0"/>
            <a:ea typeface="ＭＳ Ｐゴシック" pitchFamily="-80"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14 - Zoning" ma:contentTypeID="0x01010048CFD5B4EDE24B4A8220D13FA3C3485A200014F3D3F7EEE95446998DAF2597B2E44A" ma:contentTypeVersion="29" ma:contentTypeDescription="Create a new document." ma:contentTypeScope="" ma:versionID="69b13fdc2789bbfa94bbcef0be4ff1d9">
  <xsd:schema xmlns:xsd="http://www.w3.org/2001/XMLSchema" xmlns:xs="http://www.w3.org/2001/XMLSchema" xmlns:p="http://schemas.microsoft.com/office/2006/metadata/properties" xmlns:ns2="dcd8db5a-a03c-4cdc-87c5-06ae52d27a69" xmlns:ns3="1d6c492d-209c-420b-82ca-391a042272e4" xmlns:ns4="ad7deaf2-25f0-4ca8-bd6c-a51d9f795ed9" targetNamespace="http://schemas.microsoft.com/office/2006/metadata/properties" ma:root="true" ma:fieldsID="1f8125eb1a99cf2592ab86076cf4cdb1" ns2:_="" ns3:_="" ns4:_="">
    <xsd:import namespace="dcd8db5a-a03c-4cdc-87c5-06ae52d27a69"/>
    <xsd:import namespace="1d6c492d-209c-420b-82ca-391a042272e4"/>
    <xsd:import namespace="ad7deaf2-25f0-4ca8-bd6c-a51d9f795ed9"/>
    <xsd:element name="properties">
      <xsd:complexType>
        <xsd:sequence>
          <xsd:element name="documentManagement">
            <xsd:complexType>
              <xsd:all>
                <xsd:element ref="ns2:FinalDecisionDate" minOccurs="0"/>
                <xsd:element ref="ns3:MediaServiceMetadata" minOccurs="0"/>
                <xsd:element ref="ns3:MediaServiceFastMetadata" minOccurs="0"/>
                <xsd:element ref="ns3:MediaServiceObjectDetectorVersions" minOccurs="0"/>
                <xsd:element ref="ns3:MediaServiceDateTaken" minOccurs="0"/>
                <xsd:element ref="ns3:MediaLengthInSeconds" minOccurs="0"/>
                <xsd:element ref="ns3:lcf76f155ced4ddcb4097134ff3c332f" minOccurs="0"/>
                <xsd:element ref="ns4:TaxCatchAll" minOccurs="0"/>
                <xsd:element ref="ns3:MediaServiceLocation" minOccurs="0"/>
                <xsd:element ref="ns3:MediaServiceGenerationTime" minOccurs="0"/>
                <xsd:element ref="ns3:MediaServiceEventHashCode" minOccurs="0"/>
                <xsd:element ref="ns3:MediaServiceOCR" minOccurs="0"/>
                <xsd:element ref="ns2:Year" minOccurs="0"/>
                <xsd:element ref="ns3:Civic_x0020_Address" minOccurs="0"/>
                <xsd:element ref="ns3:Pin_x0020_Number" minOccurs="0"/>
                <xsd:element ref="ns3:Roll_x0020_Number" minOccurs="0"/>
                <xsd:element ref="ns2:Topic" minOccurs="0"/>
                <xsd:element ref="ns3:MediaServiceSearchProperties" minOccurs="0"/>
                <xsd:element ref="ns4:SharedWithUsers" minOccurs="0"/>
                <xsd:element ref="ns4: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d8db5a-a03c-4cdc-87c5-06ae52d27a69" elementFormDefault="qualified">
    <xsd:import namespace="http://schemas.microsoft.com/office/2006/documentManagement/types"/>
    <xsd:import namespace="http://schemas.microsoft.com/office/infopath/2007/PartnerControls"/>
    <xsd:element name="FinalDecisionDate" ma:index="8" nillable="true" ma:displayName="Final Decision Date" ma:indexed="true" ma:internalName="FinalDecisionDate" ma:readOnly="false">
      <xsd:simpleType>
        <xsd:restriction base="dms:DateTime"/>
      </xsd:simpleType>
    </xsd:element>
    <xsd:element name="Year" ma:index="22" nillable="true" ma:displayName="Year" ma:indexed="true" ma:internalName="Year">
      <xsd:simpleType>
        <xsd:restriction base="dms:Text">
          <xsd:maxLength value="255"/>
        </xsd:restriction>
      </xsd:simpleType>
    </xsd:element>
    <xsd:element name="Topic" ma:index="26" nillable="true" ma:displayName="Topic" ma:indexed="true" ma:internalName="Topic"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d6c492d-209c-420b-82ca-391a042272e4"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b5cbebd2-54ca-4293-b663-3101f6bbb574" ma:termSetId="09814cd3-568e-fe90-9814-8d621ff8fb84" ma:anchorId="fba54fb3-c3e1-fe81-a776-ca4b69148c4d" ma:open="true" ma:isKeyword="false">
      <xsd:complexType>
        <xsd:sequence>
          <xsd:element ref="pc:Terms" minOccurs="0" maxOccurs="1"/>
        </xsd:sequence>
      </xsd:complexType>
    </xsd:element>
    <xsd:element name="MediaServiceLocation" ma:index="18" nillable="true" ma:displayName="Location" ma:indexed="true" ma:internalName="MediaServiceLocation"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Civic_x0020_Address" ma:index="23" nillable="true" ma:displayName="Civic Address" ma:indexed="true" ma:internalName="Civic_x0020_Address">
      <xsd:simpleType>
        <xsd:restriction base="dms:Text">
          <xsd:maxLength value="255"/>
        </xsd:restriction>
      </xsd:simpleType>
    </xsd:element>
    <xsd:element name="Pin_x0020_Number" ma:index="24" nillable="true" ma:displayName="Pin Number" ma:indexed="true" ma:internalName="Pin_x0020_Number">
      <xsd:simpleType>
        <xsd:restriction base="dms:Text">
          <xsd:maxLength value="255"/>
        </xsd:restriction>
      </xsd:simpleType>
    </xsd:element>
    <xsd:element name="Roll_x0020_Number" ma:index="25" nillable="true" ma:displayName="Roll Number" ma:indexed="true" ma:internalName="Roll_x0020_Number">
      <xsd:simpleType>
        <xsd:restriction base="dms:Text">
          <xsd:maxLength value="255"/>
        </xsd:restriction>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d7deaf2-25f0-4ca8-bd6c-a51d9f795ed9"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79c75077-554a-4be7-a9a0-29b0658f6bd9}" ma:internalName="TaxCatchAll" ma:showField="CatchAllData" ma:web="ad7deaf2-25f0-4ca8-bd6c-a51d9f795ed9">
      <xsd:complexType>
        <xsd:complexContent>
          <xsd:extension base="dms:MultiChoiceLookup">
            <xsd:sequence>
              <xsd:element name="Value" type="dms:Lookup" maxOccurs="unbounded" minOccurs="0" nillable="true"/>
            </xsd:sequence>
          </xsd:extension>
        </xsd:complexContent>
      </xsd:complexType>
    </xsd:element>
    <xsd:element name="SharedWithUsers" ma:index="2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haredContentType xmlns="Microsoft.SharePoint.Taxonomy.ContentTypeSync" SourceId="b5cbebd2-54ca-4293-b663-3101f6bbb574" ContentTypeId="0x01010048CFD5B4EDE24B4A8220D13FA3C3485A20" PreviousValue="false"/>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Year xmlns="dcd8db5a-a03c-4cdc-87c5-06ae52d27a69">2026</Year>
    <Topic xmlns="dcd8db5a-a03c-4cdc-87c5-06ae52d27a69">ZBLA</Topic>
    <FinalDecisionDate xmlns="dcd8db5a-a03c-4cdc-87c5-06ae52d27a69" xsi:nil="true"/>
    <TaxCatchAll xmlns="ad7deaf2-25f0-4ca8-bd6c-a51d9f795ed9" xsi:nil="true"/>
    <Pin_x0020_Number xmlns="1d6c492d-209c-420b-82ca-391a042272e4" xsi:nil="true"/>
    <Civic_x0020_Address xmlns="1d6c492d-209c-420b-82ca-391a042272e4">18645 Prevost Point Rd</Civic_x0020_Address>
    <Roll_x0020_Number xmlns="1d6c492d-209c-420b-82ca-391a042272e4">010100600876004</Roll_x0020_Number>
    <lcf76f155ced4ddcb4097134ff3c332f xmlns="1d6c492d-209c-420b-82ca-391a042272e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7145443-610C-471E-83F5-37BA9FEF74F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d8db5a-a03c-4cdc-87c5-06ae52d27a69"/>
    <ds:schemaRef ds:uri="1d6c492d-209c-420b-82ca-391a042272e4"/>
    <ds:schemaRef ds:uri="ad7deaf2-25f0-4ca8-bd6c-a51d9f795ed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B8132F6-1E37-4AA1-88E9-943395950026}">
  <ds:schemaRefs>
    <ds:schemaRef ds:uri="Microsoft.SharePoint.Taxonomy.ContentTypeSync"/>
  </ds:schemaRefs>
</ds:datastoreItem>
</file>

<file path=customXml/itemProps3.xml><?xml version="1.0" encoding="utf-8"?>
<ds:datastoreItem xmlns:ds="http://schemas.openxmlformats.org/officeDocument/2006/customXml" ds:itemID="{5E4EE992-36B8-4F96-90E4-E014FD652630}">
  <ds:schemaRefs>
    <ds:schemaRef ds:uri="http://schemas.microsoft.com/sharepoint/v3/contenttype/forms"/>
  </ds:schemaRefs>
</ds:datastoreItem>
</file>

<file path=customXml/itemProps4.xml><?xml version="1.0" encoding="utf-8"?>
<ds:datastoreItem xmlns:ds="http://schemas.openxmlformats.org/officeDocument/2006/customXml" ds:itemID="{638B6D59-8B96-4544-8C88-4773DD9E3C73}">
  <ds:schemaRefs>
    <ds:schemaRef ds:uri="http://schemas.microsoft.com/office/2006/documentManagement/types"/>
    <ds:schemaRef ds:uri="dcd8db5a-a03c-4cdc-87c5-06ae52d27a69"/>
    <ds:schemaRef ds:uri="http://schemas.openxmlformats.org/package/2006/metadata/core-properties"/>
    <ds:schemaRef ds:uri="http://purl.org/dc/dcmitype/"/>
    <ds:schemaRef ds:uri="http://schemas.microsoft.com/office/infopath/2007/PartnerControls"/>
    <ds:schemaRef ds:uri="ad7deaf2-25f0-4ca8-bd6c-a51d9f795ed9"/>
    <ds:schemaRef ds:uri="http://www.w3.org/XML/1998/namespace"/>
    <ds:schemaRef ds:uri="http://purl.org/dc/terms/"/>
    <ds:schemaRef ds:uri="1d6c492d-209c-420b-82ca-391a042272e4"/>
    <ds:schemaRef ds:uri="http://schemas.microsoft.com/office/2006/metadata/properties"/>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2892</TotalTime>
  <Words>701</Words>
  <Application>Microsoft Office PowerPoint</Application>
  <PresentationFormat>On-screen Show (4:3)</PresentationFormat>
  <Paragraphs>45</Paragraphs>
  <Slides>18</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ＭＳ Ｐゴシック</vt:lpstr>
      <vt:lpstr>ＭＳ Ｐゴシック</vt:lpstr>
      <vt:lpstr>Arial</vt:lpstr>
      <vt:lpstr>Times New Roman</vt:lpstr>
      <vt:lpstr>Trajan Pro</vt:lpstr>
      <vt:lpstr>Blank Presentation</vt:lpstr>
      <vt:lpstr> Public Meeting Proposed Zoning Amendments July 27th, 2026</vt:lpstr>
      <vt:lpstr>PowerPoint Presentation</vt:lpstr>
      <vt:lpstr>Knight Zoning By-Law Amendment  </vt:lpstr>
      <vt:lpstr>PowerPoint Presentation</vt:lpstr>
      <vt:lpstr>PowerPoint Presentation</vt:lpstr>
      <vt:lpstr>Knight Zoning By-Law Amendment    </vt:lpstr>
      <vt:lpstr> Zoning &amp; OP Map</vt:lpstr>
      <vt:lpstr>Knight Zoning By-Law Amendment</vt:lpstr>
      <vt:lpstr>Knight Zoning By-Law Amendment  </vt:lpstr>
      <vt:lpstr>PowerPoint Presentation</vt:lpstr>
      <vt:lpstr>PowerPoint Presentation</vt:lpstr>
      <vt:lpstr>PowerPoint Presentation</vt:lpstr>
      <vt:lpstr>PowerPoint Presentation</vt:lpstr>
      <vt:lpstr>Knight Zoning By-Law Amendment </vt:lpstr>
      <vt:lpstr>Knight Zoning By-Law Amendment </vt:lpstr>
      <vt:lpstr>PowerPoint Presentation</vt:lpstr>
      <vt:lpstr>Knight Zoning By-Law Amendment  </vt:lpstr>
      <vt:lpstr>PowerPoint Presentation</vt:lpstr>
    </vt:vector>
  </TitlesOfParts>
  <Company>Robyn Miskelly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Robyn Miskelly</dc:creator>
  <cp:lastModifiedBy>Joanne Haley</cp:lastModifiedBy>
  <cp:revision>95</cp:revision>
  <cp:lastPrinted>2022-11-21T15:27:56Z</cp:lastPrinted>
  <dcterms:created xsi:type="dcterms:W3CDTF">2011-07-06T17:06:54Z</dcterms:created>
  <dcterms:modified xsi:type="dcterms:W3CDTF">2026-07-27T18:08:16Z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0x01010048CFD5B4EDE24B4A8220D13FA3C3485A200014F3D3F7EEE95446998DAF2597B2E44A</vt:lpwstr>
  </property>
  <property fmtid="{D5CDD505-2E9C-101B-9397-08002B2CF9AE}" pid="3" name="Order">
    <vt:r8>100</vt:r8>
  </property>
  <property fmtid="{D5CDD505-2E9C-101B-9397-08002B2CF9AE}" pid="4" name="_ExtendedDescription">
    <vt:lpwstr/>
  </property>
  <property fmtid="{D5CDD505-2E9C-101B-9397-08002B2CF9AE}" pid="5" name="MediaServiceImageTags">
    <vt:lpwstr/>
  </property>
</Properties>
</file>