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75" r:id="rId3"/>
    <p:sldId id="276" r:id="rId4"/>
    <p:sldId id="264" r:id="rId5"/>
    <p:sldId id="257" r:id="rId6"/>
    <p:sldId id="263" r:id="rId7"/>
    <p:sldId id="277" r:id="rId8"/>
    <p:sldId id="258" r:id="rId9"/>
    <p:sldId id="262" r:id="rId10"/>
    <p:sldId id="261" r:id="rId11"/>
    <p:sldId id="259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8" r:id="rId20"/>
  </p:sldIdLst>
  <p:sldSz cx="12192000" cy="6858000"/>
  <p:notesSz cx="6954838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5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201" userDrawn="1">
          <p15:clr>
            <a:srgbClr val="A4A3A4"/>
          </p15:clr>
        </p15:guide>
        <p15:guide id="5" pos="166" userDrawn="1">
          <p15:clr>
            <a:srgbClr val="A4A3A4"/>
          </p15:clr>
        </p15:guide>
        <p15:guide id="6" orient="horz" pos="119" userDrawn="1">
          <p15:clr>
            <a:srgbClr val="A4A3A4"/>
          </p15:clr>
        </p15:guide>
        <p15:guide id="7" pos="6698" userDrawn="1">
          <p15:clr>
            <a:srgbClr val="A4A3A4"/>
          </p15:clr>
        </p15:guide>
        <p15:guide id="8" orient="horz" pos="1457" userDrawn="1">
          <p15:clr>
            <a:srgbClr val="A4A3A4"/>
          </p15:clr>
        </p15:guide>
        <p15:guide id="9" orient="horz" pos="1275" userDrawn="1">
          <p15:clr>
            <a:srgbClr val="A4A3A4"/>
          </p15:clr>
        </p15:guide>
        <p15:guide id="10" orient="horz" pos="346" userDrawn="1">
          <p15:clr>
            <a:srgbClr val="A4A3A4"/>
          </p15:clr>
        </p15:guide>
        <p15:guide id="11" orient="horz" pos="1344" userDrawn="1">
          <p15:clr>
            <a:srgbClr val="A4A3A4"/>
          </p15:clr>
        </p15:guide>
        <p15:guide id="12" pos="4725" userDrawn="1">
          <p15:clr>
            <a:srgbClr val="A4A3A4"/>
          </p15:clr>
        </p15:guide>
        <p15:guide id="13" pos="1549" userDrawn="1">
          <p15:clr>
            <a:srgbClr val="A4A3A4"/>
          </p15:clr>
        </p15:guide>
        <p15:guide id="14" pos="892" userDrawn="1">
          <p15:clr>
            <a:srgbClr val="A4A3A4"/>
          </p15:clr>
        </p15:guide>
        <p15:guide id="16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7F8B"/>
    <a:srgbClr val="459AC7"/>
    <a:srgbClr val="A0AB71"/>
    <a:srgbClr val="E5E5E5"/>
    <a:srgbClr val="F0E2C8"/>
    <a:srgbClr val="BBD2B5"/>
    <a:srgbClr val="FFFFFF"/>
    <a:srgbClr val="C4DEE5"/>
    <a:srgbClr val="D1C7E2"/>
    <a:srgbClr val="DFD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47" autoAdjust="0"/>
    <p:restoredTop sz="94673" autoAdjust="0"/>
  </p:normalViewPr>
  <p:slideViewPr>
    <p:cSldViewPr snapToGrid="0">
      <p:cViewPr varScale="1">
        <p:scale>
          <a:sx n="57" d="100"/>
          <a:sy n="57" d="100"/>
        </p:scale>
        <p:origin x="696" y="36"/>
      </p:cViewPr>
      <p:guideLst>
        <p:guide pos="7537"/>
        <p:guide pos="3840"/>
        <p:guide orient="horz" pos="4201"/>
        <p:guide pos="166"/>
        <p:guide orient="horz" pos="119"/>
        <p:guide pos="6698"/>
        <p:guide orient="horz" pos="1457"/>
        <p:guide orient="horz" pos="1275"/>
        <p:guide orient="horz" pos="346"/>
        <p:guide orient="horz" pos="1344"/>
        <p:guide pos="4725"/>
        <p:guide pos="1549"/>
        <p:guide pos="892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3647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3647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/>
            </a:lvl1pPr>
          </a:lstStyle>
          <a:p>
            <a:fld id="{D2DE2459-D1A9-4D13-AEDE-CA3562C32E68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5700"/>
            <a:ext cx="55419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46" tIns="46273" rIns="92546" bIns="46273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7153"/>
            <a:ext cx="5563870" cy="3638580"/>
          </a:xfrm>
          <a:prstGeom prst="rect">
            <a:avLst/>
          </a:prstGeom>
        </p:spPr>
        <p:txBody>
          <a:bodyPr vert="horz" lIns="92546" tIns="46273" rIns="92546" bIns="4627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3"/>
            <a:ext cx="3013763" cy="463646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7193"/>
            <a:ext cx="3013763" cy="463646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/>
            </a:lvl1pPr>
          </a:lstStyle>
          <a:p>
            <a:fld id="{A403C8C5-9D25-495E-9A3C-46B80B3A940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7183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64466-A12F-4F9E-FBAB-6B4CAE126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741E41-4A94-A400-62EC-9314E13672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25E740-AA08-067F-B859-6F4E4FE28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94419-8E15-9CAA-FC32-B87C2607B0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A48E3-252F-4747-9AF9-B8DCCC6DF752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2682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4D296-23AE-DA48-83FE-9E8F68599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EDCF38-F4E3-D7CC-512B-0244AA82F6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14E9CE-BE03-A8DD-3B3F-8C79271609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DD6BE-8566-5C88-301F-7084A186F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A48E3-252F-4747-9AF9-B8DCCC6DF75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7941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03C8C5-9D25-495E-9A3C-46B80B3A9405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6015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81EC2-3A6B-19D7-63FA-DACD29C80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360E42-02B8-8BA2-DF1E-B32552E81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CEAEA-ED56-112E-3E81-CEBE7CE8EC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8533A-240C-2BF8-EB8F-8BEAAB718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38CA8-4998-C194-BC23-8E7DA350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1457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0792-4A5B-01AB-BF97-EB92BDBF1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F3934D-333C-47D5-132F-E3BE5A955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91250" y="165100"/>
            <a:ext cx="1296208" cy="33421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FF7D5-5F1A-4D3F-2ED7-FB818A2E91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DD72C-097F-499B-1ECA-6C9357FE4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EC3CA-8C0E-B0CF-15EC-EFA963A4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335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AE6CE2-12D2-6FC8-2887-34BFD298A6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9023EE-2BD2-FA95-95CA-B7640BFD5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628F0-7786-1055-9A05-63540216DE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0C068-95E0-4F27-7C7A-792E97EB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5D87C-EEA2-9539-57D1-6CE948532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6586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81EC2-3A6B-19D7-63FA-DACD29C80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360E42-02B8-8BA2-DF1E-B32552E81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CEAEA-ED56-112E-3E81-CEBE7CE8EC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8533A-240C-2BF8-EB8F-8BEAAB718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38CA8-4998-C194-BC23-8E7DA350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6964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5748-F9EF-9F41-9B60-4A0E5C2B8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100FA-954E-4D1F-4EB8-105734DC3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0" y="165100"/>
            <a:ext cx="1296208" cy="3342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8683C-C0B5-7662-2BD9-E185F23DA2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7553-1A16-13B6-2F7D-1B522A6C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B33DF-2A8A-3FB5-97AC-91120D90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093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3443C-E32B-1A49-6BB5-17CE7B1BC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1B304-DF2A-6E75-AD2F-B3462F3DD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A0D25-296F-55E0-C820-287C4D5E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50B82-477B-720D-AB03-3CC280EB5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58D34-6647-7DDA-8014-B6109A06D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1178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5882B-ED1E-ECBF-F08C-913171B8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D1522-9CE8-9461-EFDC-141CC6376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5956D-55A3-0879-2629-951F9B067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80D865-15C7-0591-E5EC-A84225E56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B3D2A4-C579-82AE-3A07-59246DEAF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1E9F4-9505-A75C-AFEC-3B262A8BC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3125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DE747-2098-F0C9-EF21-31AA2D158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07E3E-82A2-6178-4A28-4D664EB35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728DC-D860-84BC-E04F-C4D7C1C69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1E9408-056D-CF3B-73B2-6DD87E6A8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FC4963-7132-A78D-6E5B-6061E3E76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F23E74-0051-43D1-6958-54E75124E3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D0A4AE-0A40-D2D2-102C-CBB946B88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2793CE-9D71-3547-9407-2E10A0E06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2241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3AD72-C1BC-9F51-6E5A-D6AAEB80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D70DA8-FD1F-EEBA-3E88-407DEB86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6E3BA-A999-C967-8FF6-C1B882B8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7CDCF7-CFDB-75E6-8343-B611F66C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6821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40DB62-4BD1-36E6-C8A6-9068D9B4C8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5010D6-2BF9-FA46-FD01-09DAC7E4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0C2A76-28EE-46C0-4EC0-BA88932BC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3509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9B5A0-2DBB-BABF-19F6-25847546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AB2DC-E033-A5BE-2210-4BF542ED3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7B61BF-ED07-73DC-A16F-B0E532CDA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B351E5-3A01-3276-6D34-3E9715D40F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FFA4F-7CE6-7442-18C5-81827C294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BD5FFD-EE14-E42F-F706-FAA376661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126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5748-F9EF-9F41-9B60-4A0E5C2B8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100FA-954E-4D1F-4EB8-105734DC3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0" y="165100"/>
            <a:ext cx="1296208" cy="3342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8683C-C0B5-7662-2BD9-E185F23DA2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7553-1A16-13B6-2F7D-1B522A6C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B33DF-2A8A-3FB5-97AC-91120D90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9726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7B119-0E1C-585E-DFF7-0F4FB53BE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6C5F94-0EF0-AD70-43D5-9B858FE1CB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16454-D370-6119-8BEF-C96D42F81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1114B6-398D-748F-0A7F-3D58D431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14825-F879-B91C-8939-38F259116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65EF1-4022-FBA7-9490-55C3E93F7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5495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0792-4A5B-01AB-BF97-EB92BDBF1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F3934D-333C-47D5-132F-E3BE5A955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91250" y="165100"/>
            <a:ext cx="1296208" cy="33421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FF7D5-5F1A-4D3F-2ED7-FB818A2E91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DD72C-097F-499B-1ECA-6C9357FE4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EC3CA-8C0E-B0CF-15EC-EFA963A4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5764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AE6CE2-12D2-6FC8-2887-34BFD298A6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9023EE-2BD2-FA95-95CA-B7640BFD5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628F0-7786-1055-9A05-63540216DE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0C068-95E0-4F27-7C7A-792E97EB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5D87C-EEA2-9539-57D1-6CE948532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2278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3443C-E32B-1A49-6BB5-17CE7B1BC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1B304-DF2A-6E75-AD2F-B3462F3DD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A0D25-296F-55E0-C820-287C4D5E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50B82-477B-720D-AB03-3CC280EB5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58D34-6647-7DDA-8014-B6109A06D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673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5882B-ED1E-ECBF-F08C-913171B86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D1522-9CE8-9461-EFDC-141CC6376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5956D-55A3-0879-2629-951F9B067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80D865-15C7-0591-E5EC-A84225E56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B3D2A4-C579-82AE-3A07-59246DEAF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1E9F4-9505-A75C-AFEC-3B262A8BC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57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DE747-2098-F0C9-EF21-31AA2D158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07E3E-82A2-6178-4A28-4D664EB35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728DC-D860-84BC-E04F-C4D7C1C69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1E9408-056D-CF3B-73B2-6DD87E6A8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FC4963-7132-A78D-6E5B-6061E3E76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F23E74-0051-43D1-6958-54E75124E3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D0A4AE-0A40-D2D2-102C-CBB946B88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2793CE-9D71-3547-9407-2E10A0E06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0777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3AD72-C1BC-9F51-6E5A-D6AAEB800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D70DA8-FD1F-EEBA-3E88-407DEB86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6E3BA-A999-C967-8FF6-C1B882B8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7CDCF7-CFDB-75E6-8343-B611F66C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7435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40DB62-4BD1-36E6-C8A6-9068D9B4C8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5010D6-2BF9-FA46-FD01-09DAC7E4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0C2A76-28EE-46C0-4EC0-BA88932BC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754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9B5A0-2DBB-BABF-19F6-25847546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AB2DC-E033-A5BE-2210-4BF542ED3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7B61BF-ED07-73DC-A16F-B0E532CDA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B351E5-3A01-3276-6D34-3E9715D40F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FFA4F-7CE6-7442-18C5-81827C294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BD5FFD-EE14-E42F-F706-FAA376661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632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7B119-0E1C-585E-DFF7-0F4FB53BE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6C5F94-0EF0-AD70-43D5-9B858FE1CB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16454-D370-6119-8BEF-C96D42F81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1114B6-398D-748F-0A7F-3D58D431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FB64A2-4132-4F67-B965-13FBE986F64B}" type="datetimeFigureOut">
              <a:rPr lang="en-CA" smtClean="0"/>
              <a:t>2024-11-15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14825-F879-B91C-8939-38F259116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65EF1-4022-FBA7-9490-55C3E93F7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7543C-E08C-4AF4-BF03-04D85D19BF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5888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ABDB92-AD8F-9505-649D-4107FFEE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pic>
        <p:nvPicPr>
          <p:cNvPr id="7" name="Picture 6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49FCA7DF-550B-EEF6-5383-9416C3E69D9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3" y="119906"/>
            <a:ext cx="1296208" cy="461552"/>
          </a:xfrm>
          <a:prstGeom prst="rect">
            <a:avLst/>
          </a:prstGeom>
        </p:spPr>
      </p:pic>
      <p:pic>
        <p:nvPicPr>
          <p:cNvPr id="8" name="Picture 7" descr="A close-up of black text&#10;&#10;Description automatically generated">
            <a:extLst>
              <a:ext uri="{FF2B5EF4-FFF2-40B4-BE49-F238E27FC236}">
                <a16:creationId xmlns:a16="http://schemas.microsoft.com/office/drawing/2014/main" id="{D7A22D2F-DA5C-865A-C14C-F89ADB7EAB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89" y="6008424"/>
            <a:ext cx="1076021" cy="66066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45A000-6BA5-37B5-4CA8-E9F514573E1F}"/>
              </a:ext>
            </a:extLst>
          </p:cNvPr>
          <p:cNvCxnSpPr>
            <a:cxnSpLocks/>
          </p:cNvCxnSpPr>
          <p:nvPr userDrawn="1"/>
        </p:nvCxnSpPr>
        <p:spPr>
          <a:xfrm>
            <a:off x="1535501" y="422696"/>
            <a:ext cx="1039297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91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 Nova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514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60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 Nova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jp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jpg"/><Relationship Id="rId5" Type="http://schemas.openxmlformats.org/officeDocument/2006/relationships/image" Target="../media/image18.jp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jpg"/><Relationship Id="rId5" Type="http://schemas.openxmlformats.org/officeDocument/2006/relationships/image" Target="../media/image19.jp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jp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jpg"/><Relationship Id="rId5" Type="http://schemas.openxmlformats.org/officeDocument/2006/relationships/image" Target="../media/image21.jp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jp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jp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20000" r="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D488FD-031C-7037-258E-2551ED4B7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F14827D-D47D-9AE3-393C-1B8A86CB0402}"/>
              </a:ext>
            </a:extLst>
          </p:cNvPr>
          <p:cNvSpPr/>
          <p:nvPr/>
        </p:nvSpPr>
        <p:spPr>
          <a:xfrm>
            <a:off x="0" y="1122363"/>
            <a:ext cx="12192000" cy="987065"/>
          </a:xfrm>
          <a:prstGeom prst="rect">
            <a:avLst/>
          </a:prstGeom>
          <a:gradFill>
            <a:gsLst>
              <a:gs pos="80000">
                <a:srgbClr val="E5E5E5"/>
              </a:gs>
              <a:gs pos="0">
                <a:schemeClr val="bg1"/>
              </a:gs>
              <a:gs pos="100000">
                <a:srgbClr val="A4AF7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013975-63A2-3A8F-CC54-2478D4FB5645}"/>
              </a:ext>
            </a:extLst>
          </p:cNvPr>
          <p:cNvSpPr/>
          <p:nvPr/>
        </p:nvSpPr>
        <p:spPr>
          <a:xfrm>
            <a:off x="628073" y="0"/>
            <a:ext cx="11563928" cy="6858000"/>
          </a:xfrm>
          <a:prstGeom prst="rect">
            <a:avLst/>
          </a:prstGeom>
          <a:gradFill>
            <a:gsLst>
              <a:gs pos="31000">
                <a:schemeClr val="bg1">
                  <a:alpha val="0"/>
                  <a:lumMod val="98000"/>
                </a:schemeClr>
              </a:gs>
              <a:gs pos="68000">
                <a:srgbClr val="D2D7BB"/>
              </a:gs>
              <a:gs pos="100000">
                <a:srgbClr val="9BA769"/>
              </a:gs>
            </a:gsLst>
            <a:lin ang="0" scaled="0"/>
          </a:gradFill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effectLst>
                <a:glow rad="393700">
                  <a:schemeClr val="accent1">
                    <a:alpha val="62000"/>
                  </a:schemeClr>
                </a:glo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B731BB-E80D-5852-85E7-AE3548BCFAD4}"/>
              </a:ext>
            </a:extLst>
          </p:cNvPr>
          <p:cNvSpPr txBox="1">
            <a:spLocks/>
          </p:cNvSpPr>
          <p:nvPr/>
        </p:nvSpPr>
        <p:spPr>
          <a:xfrm>
            <a:off x="190500" y="2276475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COMMUNITY INFORMATION MEETING</a:t>
            </a:r>
            <a:endParaRPr lang="en-CA" sz="1700" b="1" dirty="0">
              <a:ln w="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6DDB5B-921A-7FCB-1ED0-4E6E1D141551}"/>
              </a:ext>
            </a:extLst>
          </p:cNvPr>
          <p:cNvSpPr txBox="1">
            <a:spLocks/>
          </p:cNvSpPr>
          <p:nvPr/>
        </p:nvSpPr>
        <p:spPr>
          <a:xfrm>
            <a:off x="165099" y="1312863"/>
            <a:ext cx="12191999" cy="987065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50800" dir="5400000" sx="1000" sy="1000" algn="ctr" rotWithShape="0">
              <a:schemeClr val="accent3">
                <a:lumMod val="75000"/>
              </a:schemeClr>
            </a:outerShdw>
          </a:effectLst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n w="0"/>
                <a:solidFill>
                  <a:srgbClr val="3C7F8B"/>
                </a:solidFill>
                <a:effectLst>
                  <a:glow>
                    <a:schemeClr val="bg1"/>
                  </a:glow>
                  <a:outerShdw blurRad="38100" dist="25400" dir="5400000" algn="ctr" rotWithShape="0">
                    <a:srgbClr val="104417">
                      <a:alpha val="42745"/>
                    </a:srgbClr>
                  </a:outerShdw>
                </a:effectLst>
              </a:rPr>
              <a:t>NEW WEST LONDON PUBLIC SCHOOL</a:t>
            </a:r>
            <a:endParaRPr lang="en-CA" sz="4800" b="1" dirty="0">
              <a:ln w="0"/>
              <a:solidFill>
                <a:srgbClr val="3C7F8B"/>
              </a:solidFill>
              <a:effectLst>
                <a:glow>
                  <a:schemeClr val="bg1"/>
                </a:glow>
                <a:outerShdw blurRad="38100" dist="25400" dir="5400000" algn="ctr" rotWithShape="0">
                  <a:srgbClr val="104417">
                    <a:alpha val="42745"/>
                  </a:srgbClr>
                </a:outerShdw>
              </a:effectLst>
            </a:endParaRPr>
          </a:p>
        </p:txBody>
      </p:sp>
      <p:pic>
        <p:nvPicPr>
          <p:cNvPr id="2" name="Picture 1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CB5137FB-9128-27E0-2633-39E02224B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76" y="138113"/>
            <a:ext cx="1296208" cy="461552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9444FC7-ED2B-135E-1A78-9AEF081AE2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28034" y="5657934"/>
            <a:ext cx="788502" cy="126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33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7ECB-B4F0-2081-97A8-59C3CF7AF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94E984-80C5-8F25-1E86-0548CE0A8DD6}"/>
              </a:ext>
            </a:extLst>
          </p:cNvPr>
          <p:cNvGrpSpPr/>
          <p:nvPr/>
        </p:nvGrpSpPr>
        <p:grpSpPr>
          <a:xfrm>
            <a:off x="8609788" y="196752"/>
            <a:ext cx="3761962" cy="278101"/>
            <a:chOff x="8609788" y="196752"/>
            <a:chExt cx="3761962" cy="27810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9A404BB-3930-7814-3448-BE88FA9F8F50}"/>
                </a:ext>
              </a:extLst>
            </p:cNvPr>
            <p:cNvSpPr txBox="1"/>
            <p:nvPr/>
          </p:nvSpPr>
          <p:spPr>
            <a:xfrm>
              <a:off x="8609788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SITE PLAN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965E1A-03A8-0585-9250-93828376D39A}"/>
                </a:ext>
              </a:extLst>
            </p:cNvPr>
            <p:cNvSpPr txBox="1"/>
            <p:nvPr/>
          </p:nvSpPr>
          <p:spPr>
            <a:xfrm>
              <a:off x="9567862" y="197854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GROUND PLAN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3D21F9-58C1-6B2D-7429-89524D84AABD}"/>
                </a:ext>
              </a:extLst>
            </p:cNvPr>
            <p:cNvSpPr txBox="1"/>
            <p:nvPr/>
          </p:nvSpPr>
          <p:spPr>
            <a:xfrm>
              <a:off x="10817553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CA" b="1" dirty="0"/>
                <a:t>SECOND PLAN</a:t>
              </a:r>
            </a:p>
          </p:txBody>
        </p:sp>
      </p:grpSp>
      <p:pic>
        <p:nvPicPr>
          <p:cNvPr id="3" name="Picture 2" descr="A floor plan of a building&#10;&#10;Description automatically generated">
            <a:extLst>
              <a:ext uri="{FF2B5EF4-FFF2-40B4-BE49-F238E27FC236}">
                <a16:creationId xmlns:a16="http://schemas.microsoft.com/office/drawing/2014/main" id="{E1C8CD59-DAEE-79A6-8BD6-CA267CD1A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7" t="11691" r="54353" b="33186"/>
          <a:stretch/>
        </p:blipFill>
        <p:spPr>
          <a:xfrm>
            <a:off x="2575881" y="446767"/>
            <a:ext cx="4790411" cy="6222321"/>
          </a:xfrm>
          <a:prstGeom prst="rect">
            <a:avLst/>
          </a:prstGeom>
        </p:spPr>
      </p:pic>
      <p:pic>
        <p:nvPicPr>
          <p:cNvPr id="6" name="Picture 5" descr="A floor plan of a building&#10;&#10;Description automatically generated">
            <a:extLst>
              <a:ext uri="{FF2B5EF4-FFF2-40B4-BE49-F238E27FC236}">
                <a16:creationId xmlns:a16="http://schemas.microsoft.com/office/drawing/2014/main" id="{EAD80D46-24C0-039B-CA0F-26F887A2A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0" t="12222" r="29869" b="11667"/>
          <a:stretch/>
        </p:blipFill>
        <p:spPr>
          <a:xfrm>
            <a:off x="10382620" y="745379"/>
            <a:ext cx="1185110" cy="1440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3C0E57A-80C7-3456-5576-6613BC8A08C0}"/>
              </a:ext>
            </a:extLst>
          </p:cNvPr>
          <p:cNvSpPr/>
          <p:nvPr/>
        </p:nvSpPr>
        <p:spPr>
          <a:xfrm>
            <a:off x="10161138" y="3056140"/>
            <a:ext cx="261237" cy="257810"/>
          </a:xfrm>
          <a:prstGeom prst="rect">
            <a:avLst/>
          </a:prstGeom>
          <a:solidFill>
            <a:srgbClr val="BBD2B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D00042-7481-D434-5C45-584FFD65392A}"/>
              </a:ext>
            </a:extLst>
          </p:cNvPr>
          <p:cNvSpPr txBox="1"/>
          <p:nvPr/>
        </p:nvSpPr>
        <p:spPr>
          <a:xfrm>
            <a:off x="10416584" y="3061692"/>
            <a:ext cx="15118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LEARNING COMMONS</a:t>
            </a:r>
            <a:endParaRPr lang="en-CA" sz="1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857020D-D6B9-56FB-9BE4-47591BBDCFAD}"/>
              </a:ext>
            </a:extLst>
          </p:cNvPr>
          <p:cNvSpPr/>
          <p:nvPr/>
        </p:nvSpPr>
        <p:spPr>
          <a:xfrm>
            <a:off x="10161138" y="3462235"/>
            <a:ext cx="261237" cy="257810"/>
          </a:xfrm>
          <a:prstGeom prst="rect">
            <a:avLst/>
          </a:prstGeom>
          <a:solidFill>
            <a:srgbClr val="E5E5E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A69474-9C56-6D17-CB5D-73A4B80F1906}"/>
              </a:ext>
            </a:extLst>
          </p:cNvPr>
          <p:cNvSpPr txBox="1"/>
          <p:nvPr/>
        </p:nvSpPr>
        <p:spPr>
          <a:xfrm>
            <a:off x="10409096" y="3468992"/>
            <a:ext cx="1064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TECHNICAL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D57DE0-4059-2643-AD90-24D3F0B7DFBA}"/>
              </a:ext>
            </a:extLst>
          </p:cNvPr>
          <p:cNvSpPr txBox="1"/>
          <p:nvPr/>
        </p:nvSpPr>
        <p:spPr>
          <a:xfrm>
            <a:off x="10068927" y="2288255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0" i="0" dirty="0">
                <a:solidFill>
                  <a:schemeClr val="bg2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■</a:t>
            </a:r>
            <a:r>
              <a:rPr lang="en-CA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LEGEND </a:t>
            </a:r>
            <a:endParaRPr lang="en-CA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15D8A-8A85-0CB8-4220-F0278F94B693}"/>
              </a:ext>
            </a:extLst>
          </p:cNvPr>
          <p:cNvSpPr/>
          <p:nvPr/>
        </p:nvSpPr>
        <p:spPr>
          <a:xfrm>
            <a:off x="10161138" y="2658308"/>
            <a:ext cx="261237" cy="257810"/>
          </a:xfrm>
          <a:prstGeom prst="rect">
            <a:avLst/>
          </a:prstGeom>
          <a:solidFill>
            <a:srgbClr val="C4DEE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911C58-CA7C-30AA-6AC0-448C58372C31}"/>
              </a:ext>
            </a:extLst>
          </p:cNvPr>
          <p:cNvSpPr txBox="1"/>
          <p:nvPr/>
        </p:nvSpPr>
        <p:spPr>
          <a:xfrm>
            <a:off x="10416584" y="2661149"/>
            <a:ext cx="1181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CLASSROOM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9B76F8-8BC8-3EE0-C90A-7E38B1474DC7}"/>
              </a:ext>
            </a:extLst>
          </p:cNvPr>
          <p:cNvSpPr txBox="1"/>
          <p:nvPr/>
        </p:nvSpPr>
        <p:spPr>
          <a:xfrm>
            <a:off x="10070719" y="471545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2">
                    <a:lumMod val="75000"/>
                  </a:schemeClr>
                </a:solidFill>
                <a:latin typeface="Source Sans Pro" panose="020B0503030403020204" pitchFamily="34" charset="0"/>
              </a:rPr>
              <a:t>■</a:t>
            </a:r>
            <a:r>
              <a:rPr lang="en-C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</a:rPr>
              <a:t>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KEY PLAN</a:t>
            </a:r>
            <a:endParaRPr lang="en-CA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16F09CA-3582-4C0A-8540-D3080DDE4306}"/>
              </a:ext>
            </a:extLst>
          </p:cNvPr>
          <p:cNvSpPr/>
          <p:nvPr/>
        </p:nvSpPr>
        <p:spPr>
          <a:xfrm>
            <a:off x="10422375" y="780359"/>
            <a:ext cx="740569" cy="952500"/>
          </a:xfrm>
          <a:custGeom>
            <a:avLst/>
            <a:gdLst>
              <a:gd name="connsiteX0" fmla="*/ 542925 w 738188"/>
              <a:gd name="connsiteY0" fmla="*/ 0 h 942975"/>
              <a:gd name="connsiteX1" fmla="*/ 619125 w 738188"/>
              <a:gd name="connsiteY1" fmla="*/ 781050 h 942975"/>
              <a:gd name="connsiteX2" fmla="*/ 738188 w 738188"/>
              <a:gd name="connsiteY2" fmla="*/ 790575 h 942975"/>
              <a:gd name="connsiteX3" fmla="*/ 738188 w 738188"/>
              <a:gd name="connsiteY3" fmla="*/ 942975 h 942975"/>
              <a:gd name="connsiteX4" fmla="*/ 66675 w 738188"/>
              <a:gd name="connsiteY4" fmla="*/ 942975 h 942975"/>
              <a:gd name="connsiteX5" fmla="*/ 0 w 738188"/>
              <a:gd name="connsiteY5" fmla="*/ 138113 h 942975"/>
              <a:gd name="connsiteX6" fmla="*/ 166688 w 738188"/>
              <a:gd name="connsiteY6" fmla="*/ 119063 h 942975"/>
              <a:gd name="connsiteX7" fmla="*/ 142875 w 738188"/>
              <a:gd name="connsiteY7" fmla="*/ 47625 h 942975"/>
              <a:gd name="connsiteX8" fmla="*/ 542925 w 738188"/>
              <a:gd name="connsiteY8" fmla="*/ 0 h 942975"/>
              <a:gd name="connsiteX0" fmla="*/ 542925 w 738188"/>
              <a:gd name="connsiteY0" fmla="*/ 0 h 942975"/>
              <a:gd name="connsiteX1" fmla="*/ 619125 w 738188"/>
              <a:gd name="connsiteY1" fmla="*/ 781050 h 942975"/>
              <a:gd name="connsiteX2" fmla="*/ 738188 w 738188"/>
              <a:gd name="connsiteY2" fmla="*/ 774074 h 942975"/>
              <a:gd name="connsiteX3" fmla="*/ 738188 w 738188"/>
              <a:gd name="connsiteY3" fmla="*/ 942975 h 942975"/>
              <a:gd name="connsiteX4" fmla="*/ 66675 w 738188"/>
              <a:gd name="connsiteY4" fmla="*/ 942975 h 942975"/>
              <a:gd name="connsiteX5" fmla="*/ 0 w 738188"/>
              <a:gd name="connsiteY5" fmla="*/ 138113 h 942975"/>
              <a:gd name="connsiteX6" fmla="*/ 166688 w 738188"/>
              <a:gd name="connsiteY6" fmla="*/ 119063 h 942975"/>
              <a:gd name="connsiteX7" fmla="*/ 142875 w 738188"/>
              <a:gd name="connsiteY7" fmla="*/ 47625 h 942975"/>
              <a:gd name="connsiteX8" fmla="*/ 542925 w 738188"/>
              <a:gd name="connsiteY8" fmla="*/ 0 h 942975"/>
              <a:gd name="connsiteX0" fmla="*/ 542925 w 740569"/>
              <a:gd name="connsiteY0" fmla="*/ 0 h 942975"/>
              <a:gd name="connsiteX1" fmla="*/ 619125 w 740569"/>
              <a:gd name="connsiteY1" fmla="*/ 781050 h 942975"/>
              <a:gd name="connsiteX2" fmla="*/ 740569 w 740569"/>
              <a:gd name="connsiteY2" fmla="*/ 781147 h 942975"/>
              <a:gd name="connsiteX3" fmla="*/ 738188 w 740569"/>
              <a:gd name="connsiteY3" fmla="*/ 942975 h 942975"/>
              <a:gd name="connsiteX4" fmla="*/ 66675 w 740569"/>
              <a:gd name="connsiteY4" fmla="*/ 942975 h 942975"/>
              <a:gd name="connsiteX5" fmla="*/ 0 w 740569"/>
              <a:gd name="connsiteY5" fmla="*/ 138113 h 942975"/>
              <a:gd name="connsiteX6" fmla="*/ 166688 w 740569"/>
              <a:gd name="connsiteY6" fmla="*/ 119063 h 942975"/>
              <a:gd name="connsiteX7" fmla="*/ 142875 w 740569"/>
              <a:gd name="connsiteY7" fmla="*/ 47625 h 942975"/>
              <a:gd name="connsiteX8" fmla="*/ 542925 w 740569"/>
              <a:gd name="connsiteY8" fmla="*/ 0 h 942975"/>
              <a:gd name="connsiteX0" fmla="*/ 542925 w 740569"/>
              <a:gd name="connsiteY0" fmla="*/ 0 h 942975"/>
              <a:gd name="connsiteX1" fmla="*/ 619125 w 740569"/>
              <a:gd name="connsiteY1" fmla="*/ 781050 h 942975"/>
              <a:gd name="connsiteX2" fmla="*/ 740569 w 740569"/>
              <a:gd name="connsiteY2" fmla="*/ 781147 h 942975"/>
              <a:gd name="connsiteX3" fmla="*/ 738188 w 740569"/>
              <a:gd name="connsiteY3" fmla="*/ 942975 h 942975"/>
              <a:gd name="connsiteX4" fmla="*/ 66675 w 740569"/>
              <a:gd name="connsiteY4" fmla="*/ 942975 h 942975"/>
              <a:gd name="connsiteX5" fmla="*/ 0 w 740569"/>
              <a:gd name="connsiteY5" fmla="*/ 119253 h 942975"/>
              <a:gd name="connsiteX6" fmla="*/ 166688 w 740569"/>
              <a:gd name="connsiteY6" fmla="*/ 119063 h 942975"/>
              <a:gd name="connsiteX7" fmla="*/ 142875 w 740569"/>
              <a:gd name="connsiteY7" fmla="*/ 47625 h 942975"/>
              <a:gd name="connsiteX8" fmla="*/ 542925 w 740569"/>
              <a:gd name="connsiteY8" fmla="*/ 0 h 942975"/>
              <a:gd name="connsiteX0" fmla="*/ 542925 w 740569"/>
              <a:gd name="connsiteY0" fmla="*/ 0 h 942975"/>
              <a:gd name="connsiteX1" fmla="*/ 619125 w 740569"/>
              <a:gd name="connsiteY1" fmla="*/ 781050 h 942975"/>
              <a:gd name="connsiteX2" fmla="*/ 740569 w 740569"/>
              <a:gd name="connsiteY2" fmla="*/ 781147 h 942975"/>
              <a:gd name="connsiteX3" fmla="*/ 738188 w 740569"/>
              <a:gd name="connsiteY3" fmla="*/ 942975 h 942975"/>
              <a:gd name="connsiteX4" fmla="*/ 66675 w 740569"/>
              <a:gd name="connsiteY4" fmla="*/ 942975 h 942975"/>
              <a:gd name="connsiteX5" fmla="*/ 0 w 740569"/>
              <a:gd name="connsiteY5" fmla="*/ 119253 h 942975"/>
              <a:gd name="connsiteX6" fmla="*/ 152400 w 740569"/>
              <a:gd name="connsiteY6" fmla="*/ 107276 h 942975"/>
              <a:gd name="connsiteX7" fmla="*/ 142875 w 740569"/>
              <a:gd name="connsiteY7" fmla="*/ 47625 h 942975"/>
              <a:gd name="connsiteX8" fmla="*/ 542925 w 740569"/>
              <a:gd name="connsiteY8" fmla="*/ 0 h 942975"/>
              <a:gd name="connsiteX0" fmla="*/ 542925 w 740569"/>
              <a:gd name="connsiteY0" fmla="*/ 0 h 942975"/>
              <a:gd name="connsiteX1" fmla="*/ 619125 w 740569"/>
              <a:gd name="connsiteY1" fmla="*/ 781050 h 942975"/>
              <a:gd name="connsiteX2" fmla="*/ 740569 w 740569"/>
              <a:gd name="connsiteY2" fmla="*/ 781147 h 942975"/>
              <a:gd name="connsiteX3" fmla="*/ 738188 w 740569"/>
              <a:gd name="connsiteY3" fmla="*/ 942975 h 942975"/>
              <a:gd name="connsiteX4" fmla="*/ 66675 w 740569"/>
              <a:gd name="connsiteY4" fmla="*/ 942975 h 942975"/>
              <a:gd name="connsiteX5" fmla="*/ 0 w 740569"/>
              <a:gd name="connsiteY5" fmla="*/ 119253 h 942975"/>
              <a:gd name="connsiteX6" fmla="*/ 152400 w 740569"/>
              <a:gd name="connsiteY6" fmla="*/ 107276 h 942975"/>
              <a:gd name="connsiteX7" fmla="*/ 135732 w 740569"/>
              <a:gd name="connsiteY7" fmla="*/ 33480 h 942975"/>
              <a:gd name="connsiteX8" fmla="*/ 542925 w 740569"/>
              <a:gd name="connsiteY8" fmla="*/ 0 h 942975"/>
              <a:gd name="connsiteX0" fmla="*/ 542925 w 740569"/>
              <a:gd name="connsiteY0" fmla="*/ 0 h 942975"/>
              <a:gd name="connsiteX1" fmla="*/ 619125 w 740569"/>
              <a:gd name="connsiteY1" fmla="*/ 781050 h 942975"/>
              <a:gd name="connsiteX2" fmla="*/ 740569 w 740569"/>
              <a:gd name="connsiteY2" fmla="*/ 781147 h 942975"/>
              <a:gd name="connsiteX3" fmla="*/ 738188 w 740569"/>
              <a:gd name="connsiteY3" fmla="*/ 942975 h 942975"/>
              <a:gd name="connsiteX4" fmla="*/ 66675 w 740569"/>
              <a:gd name="connsiteY4" fmla="*/ 942975 h 942975"/>
              <a:gd name="connsiteX5" fmla="*/ 0 w 740569"/>
              <a:gd name="connsiteY5" fmla="*/ 119253 h 942975"/>
              <a:gd name="connsiteX6" fmla="*/ 140494 w 740569"/>
              <a:gd name="connsiteY6" fmla="*/ 107276 h 942975"/>
              <a:gd name="connsiteX7" fmla="*/ 135732 w 740569"/>
              <a:gd name="connsiteY7" fmla="*/ 33480 h 942975"/>
              <a:gd name="connsiteX8" fmla="*/ 542925 w 740569"/>
              <a:gd name="connsiteY8" fmla="*/ 0 h 942975"/>
              <a:gd name="connsiteX0" fmla="*/ 542925 w 740569"/>
              <a:gd name="connsiteY0" fmla="*/ 0 h 942975"/>
              <a:gd name="connsiteX1" fmla="*/ 619125 w 740569"/>
              <a:gd name="connsiteY1" fmla="*/ 781050 h 942975"/>
              <a:gd name="connsiteX2" fmla="*/ 740569 w 740569"/>
              <a:gd name="connsiteY2" fmla="*/ 781147 h 942975"/>
              <a:gd name="connsiteX3" fmla="*/ 738188 w 740569"/>
              <a:gd name="connsiteY3" fmla="*/ 942975 h 942975"/>
              <a:gd name="connsiteX4" fmla="*/ 66675 w 740569"/>
              <a:gd name="connsiteY4" fmla="*/ 942975 h 942975"/>
              <a:gd name="connsiteX5" fmla="*/ 0 w 740569"/>
              <a:gd name="connsiteY5" fmla="*/ 119253 h 942975"/>
              <a:gd name="connsiteX6" fmla="*/ 152401 w 740569"/>
              <a:gd name="connsiteY6" fmla="*/ 107276 h 942975"/>
              <a:gd name="connsiteX7" fmla="*/ 135732 w 740569"/>
              <a:gd name="connsiteY7" fmla="*/ 33480 h 942975"/>
              <a:gd name="connsiteX8" fmla="*/ 542925 w 740569"/>
              <a:gd name="connsiteY8" fmla="*/ 0 h 942975"/>
              <a:gd name="connsiteX0" fmla="*/ 542925 w 740569"/>
              <a:gd name="connsiteY0" fmla="*/ 0 h 942975"/>
              <a:gd name="connsiteX1" fmla="*/ 619125 w 740569"/>
              <a:gd name="connsiteY1" fmla="*/ 781050 h 942975"/>
              <a:gd name="connsiteX2" fmla="*/ 740569 w 740569"/>
              <a:gd name="connsiteY2" fmla="*/ 781147 h 942975"/>
              <a:gd name="connsiteX3" fmla="*/ 738188 w 740569"/>
              <a:gd name="connsiteY3" fmla="*/ 942975 h 942975"/>
              <a:gd name="connsiteX4" fmla="*/ 66675 w 740569"/>
              <a:gd name="connsiteY4" fmla="*/ 942975 h 942975"/>
              <a:gd name="connsiteX5" fmla="*/ 0 w 740569"/>
              <a:gd name="connsiteY5" fmla="*/ 119253 h 942975"/>
              <a:gd name="connsiteX6" fmla="*/ 152401 w 740569"/>
              <a:gd name="connsiteY6" fmla="*/ 107276 h 942975"/>
              <a:gd name="connsiteX7" fmla="*/ 142876 w 740569"/>
              <a:gd name="connsiteY7" fmla="*/ 33480 h 942975"/>
              <a:gd name="connsiteX8" fmla="*/ 542925 w 740569"/>
              <a:gd name="connsiteY8" fmla="*/ 0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0569" h="942975">
                <a:moveTo>
                  <a:pt x="542925" y="0"/>
                </a:moveTo>
                <a:lnTo>
                  <a:pt x="619125" y="781050"/>
                </a:lnTo>
                <a:lnTo>
                  <a:pt x="740569" y="781147"/>
                </a:lnTo>
                <a:cubicBezTo>
                  <a:pt x="739775" y="835090"/>
                  <a:pt x="738982" y="889032"/>
                  <a:pt x="738188" y="942975"/>
                </a:cubicBezTo>
                <a:lnTo>
                  <a:pt x="66675" y="942975"/>
                </a:lnTo>
                <a:lnTo>
                  <a:pt x="0" y="119253"/>
                </a:lnTo>
                <a:lnTo>
                  <a:pt x="152401" y="107276"/>
                </a:lnTo>
                <a:lnTo>
                  <a:pt x="142876" y="33480"/>
                </a:lnTo>
                <a:lnTo>
                  <a:pt x="54292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DC7785-A708-D8E4-CF44-6B1848D2E96F}"/>
              </a:ext>
            </a:extLst>
          </p:cNvPr>
          <p:cNvSpPr txBox="1"/>
          <p:nvPr/>
        </p:nvSpPr>
        <p:spPr>
          <a:xfrm>
            <a:off x="4259941" y="5933494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0FDFA26-62E5-30B6-E6FE-DF18A77EBD90}"/>
              </a:ext>
            </a:extLst>
          </p:cNvPr>
          <p:cNvSpPr txBox="1"/>
          <p:nvPr/>
        </p:nvSpPr>
        <p:spPr>
          <a:xfrm>
            <a:off x="4204567" y="5226592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AAE186-5D56-DCA5-0620-68C2C021F81E}"/>
              </a:ext>
            </a:extLst>
          </p:cNvPr>
          <p:cNvSpPr txBox="1"/>
          <p:nvPr/>
        </p:nvSpPr>
        <p:spPr>
          <a:xfrm>
            <a:off x="4139482" y="4412958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D4D0935-F9FB-4C56-5988-ED4E1A3A02A6}"/>
              </a:ext>
            </a:extLst>
          </p:cNvPr>
          <p:cNvSpPr txBox="1"/>
          <p:nvPr/>
        </p:nvSpPr>
        <p:spPr>
          <a:xfrm>
            <a:off x="4094500" y="3715213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C30B5EB-62F3-A7AF-9A75-570C0C340526}"/>
              </a:ext>
            </a:extLst>
          </p:cNvPr>
          <p:cNvSpPr txBox="1"/>
          <p:nvPr/>
        </p:nvSpPr>
        <p:spPr>
          <a:xfrm>
            <a:off x="3996705" y="2930451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CA459F-DC85-A7C3-2904-A23956CFC29F}"/>
              </a:ext>
            </a:extLst>
          </p:cNvPr>
          <p:cNvSpPr txBox="1"/>
          <p:nvPr/>
        </p:nvSpPr>
        <p:spPr>
          <a:xfrm>
            <a:off x="3549796" y="2167219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B1EED2F-7C59-7FC2-97FC-14F811859F7E}"/>
              </a:ext>
            </a:extLst>
          </p:cNvPr>
          <p:cNvSpPr txBox="1"/>
          <p:nvPr/>
        </p:nvSpPr>
        <p:spPr>
          <a:xfrm>
            <a:off x="3466481" y="1481099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9E53CB9-B5A3-2E06-D051-8F9F486F2EB9}"/>
              </a:ext>
            </a:extLst>
          </p:cNvPr>
          <p:cNvSpPr txBox="1"/>
          <p:nvPr/>
        </p:nvSpPr>
        <p:spPr>
          <a:xfrm>
            <a:off x="5634674" y="5108479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FDBE25-BC88-9409-EB2E-4BDAC80C73AC}"/>
              </a:ext>
            </a:extLst>
          </p:cNvPr>
          <p:cNvSpPr txBox="1"/>
          <p:nvPr/>
        </p:nvSpPr>
        <p:spPr>
          <a:xfrm>
            <a:off x="5541667" y="4305236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5230F4-1DFE-1372-8A56-ED3BEEA198AD}"/>
              </a:ext>
            </a:extLst>
          </p:cNvPr>
          <p:cNvSpPr txBox="1"/>
          <p:nvPr/>
        </p:nvSpPr>
        <p:spPr>
          <a:xfrm>
            <a:off x="5507076" y="3607491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6FA5AAC-45E5-1CFB-7469-3A3D5B6A2EC1}"/>
              </a:ext>
            </a:extLst>
          </p:cNvPr>
          <p:cNvSpPr txBox="1"/>
          <p:nvPr/>
        </p:nvSpPr>
        <p:spPr>
          <a:xfrm>
            <a:off x="5417529" y="2804248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C24093-F457-DC3F-E428-68D89768F89C}"/>
              </a:ext>
            </a:extLst>
          </p:cNvPr>
          <p:cNvSpPr txBox="1"/>
          <p:nvPr/>
        </p:nvSpPr>
        <p:spPr>
          <a:xfrm>
            <a:off x="5367851" y="2096356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221B57-6A74-2AF1-80FB-54AD7D650A2A}"/>
              </a:ext>
            </a:extLst>
          </p:cNvPr>
          <p:cNvSpPr txBox="1"/>
          <p:nvPr/>
        </p:nvSpPr>
        <p:spPr>
          <a:xfrm>
            <a:off x="5298987" y="1327026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8EC24CD-0464-6A32-1B93-00077E11396B}"/>
              </a:ext>
            </a:extLst>
          </p:cNvPr>
          <p:cNvSpPr txBox="1"/>
          <p:nvPr/>
        </p:nvSpPr>
        <p:spPr>
          <a:xfrm>
            <a:off x="5139262" y="739227"/>
            <a:ext cx="4571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STAIR</a:t>
            </a:r>
            <a:endParaRPr lang="en-CA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1C90B72-2F14-7F40-6DB2-8AE41CE5D053}"/>
              </a:ext>
            </a:extLst>
          </p:cNvPr>
          <p:cNvSpPr txBox="1"/>
          <p:nvPr/>
        </p:nvSpPr>
        <p:spPr>
          <a:xfrm>
            <a:off x="4019216" y="785394"/>
            <a:ext cx="715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ROOM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C2384E8-C0D3-17F6-B78A-4905D94327C2}"/>
              </a:ext>
            </a:extLst>
          </p:cNvPr>
          <p:cNvSpPr txBox="1"/>
          <p:nvPr/>
        </p:nvSpPr>
        <p:spPr>
          <a:xfrm rot="16200000">
            <a:off x="6495926" y="5892720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ACADEMIC</a:t>
            </a:r>
          </a:p>
          <a:p>
            <a:r>
              <a:rPr lang="en-US" dirty="0"/>
              <a:t>STORAGE</a:t>
            </a:r>
            <a:endParaRPr lang="en-CA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197E5A8-F889-A414-AB7F-24D9DA756925}"/>
              </a:ext>
            </a:extLst>
          </p:cNvPr>
          <p:cNvSpPr txBox="1"/>
          <p:nvPr/>
        </p:nvSpPr>
        <p:spPr>
          <a:xfrm>
            <a:off x="5680511" y="6072283"/>
            <a:ext cx="894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z="700" dirty="0"/>
              <a:t>GENDER</a:t>
            </a:r>
          </a:p>
          <a:p>
            <a:r>
              <a:rPr lang="en-US" sz="700" dirty="0"/>
              <a:t>NEUTRAL WR.</a:t>
            </a:r>
            <a:endParaRPr lang="en-CA" sz="7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B3EEDC-909D-B8BE-4AB4-5F864B5AEF1E}"/>
              </a:ext>
            </a:extLst>
          </p:cNvPr>
          <p:cNvSpPr txBox="1"/>
          <p:nvPr/>
        </p:nvSpPr>
        <p:spPr>
          <a:xfrm rot="5098133">
            <a:off x="4861258" y="3998056"/>
            <a:ext cx="7072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CORRIDOR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65272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0121-C826-C147-4756-CEC238794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0D79ADB-62AD-5122-6A89-CDCC0CA21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49473" y="5671822"/>
            <a:ext cx="788502" cy="1263180"/>
          </a:xfrm>
          <a:prstGeom prst="rect">
            <a:avLst/>
          </a:prstGeom>
        </p:spPr>
      </p:pic>
      <p:pic>
        <p:nvPicPr>
          <p:cNvPr id="13" name="Picture 12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56530C2E-24B7-86D1-7FD4-106D93642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04" y="138113"/>
            <a:ext cx="1296208" cy="461552"/>
          </a:xfrm>
          <a:prstGeom prst="rect">
            <a:avLst/>
          </a:prstGeom>
        </p:spPr>
      </p:pic>
      <p:pic>
        <p:nvPicPr>
          <p:cNvPr id="22" name="Picture 21" descr="A building with a flag pole&#10;&#10;Description automatically generated">
            <a:extLst>
              <a:ext uri="{FF2B5EF4-FFF2-40B4-BE49-F238E27FC236}">
                <a16:creationId xmlns:a16="http://schemas.microsoft.com/office/drawing/2014/main" id="{8673DE6B-05E7-2886-2AC0-93913113C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836216"/>
            <a:ext cx="10369550" cy="5832872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83E99EA-8060-1374-5ACB-0B7B4FD6CE2C}"/>
              </a:ext>
            </a:extLst>
          </p:cNvPr>
          <p:cNvSpPr/>
          <p:nvPr/>
        </p:nvSpPr>
        <p:spPr>
          <a:xfrm>
            <a:off x="11433589" y="193823"/>
            <a:ext cx="531399" cy="647748"/>
          </a:xfrm>
          <a:custGeom>
            <a:avLst/>
            <a:gdLst>
              <a:gd name="connsiteX0" fmla="*/ 320040 w 3619500"/>
              <a:gd name="connsiteY0" fmla="*/ 121920 h 4411980"/>
              <a:gd name="connsiteX1" fmla="*/ 335280 w 3619500"/>
              <a:gd name="connsiteY1" fmla="*/ 350520 h 4411980"/>
              <a:gd name="connsiteX2" fmla="*/ 0 w 3619500"/>
              <a:gd name="connsiteY2" fmla="*/ 365760 h 4411980"/>
              <a:gd name="connsiteX3" fmla="*/ 30480 w 3619500"/>
              <a:gd name="connsiteY3" fmla="*/ 883920 h 4411980"/>
              <a:gd name="connsiteX4" fmla="*/ 152400 w 3619500"/>
              <a:gd name="connsiteY4" fmla="*/ 883920 h 4411980"/>
              <a:gd name="connsiteX5" fmla="*/ 167640 w 3619500"/>
              <a:gd name="connsiteY5" fmla="*/ 1021080 h 4411980"/>
              <a:gd name="connsiteX6" fmla="*/ 38100 w 3619500"/>
              <a:gd name="connsiteY6" fmla="*/ 1021080 h 4411980"/>
              <a:gd name="connsiteX7" fmla="*/ 213360 w 3619500"/>
              <a:gd name="connsiteY7" fmla="*/ 2827020 h 4411980"/>
              <a:gd name="connsiteX8" fmla="*/ 426720 w 3619500"/>
              <a:gd name="connsiteY8" fmla="*/ 2811780 h 4411980"/>
              <a:gd name="connsiteX9" fmla="*/ 541020 w 3619500"/>
              <a:gd name="connsiteY9" fmla="*/ 4053840 h 4411980"/>
              <a:gd name="connsiteX10" fmla="*/ 998220 w 3619500"/>
              <a:gd name="connsiteY10" fmla="*/ 4015740 h 4411980"/>
              <a:gd name="connsiteX11" fmla="*/ 1005840 w 3619500"/>
              <a:gd name="connsiteY11" fmla="*/ 4259580 h 4411980"/>
              <a:gd name="connsiteX12" fmla="*/ 1539240 w 3619500"/>
              <a:gd name="connsiteY12" fmla="*/ 4206240 h 4411980"/>
              <a:gd name="connsiteX13" fmla="*/ 1546860 w 3619500"/>
              <a:gd name="connsiteY13" fmla="*/ 4411980 h 4411980"/>
              <a:gd name="connsiteX14" fmla="*/ 2743200 w 3619500"/>
              <a:gd name="connsiteY14" fmla="*/ 4396740 h 4411980"/>
              <a:gd name="connsiteX15" fmla="*/ 2735580 w 3619500"/>
              <a:gd name="connsiteY15" fmla="*/ 3863340 h 4411980"/>
              <a:gd name="connsiteX16" fmla="*/ 3619500 w 3619500"/>
              <a:gd name="connsiteY16" fmla="*/ 3855720 h 4411980"/>
              <a:gd name="connsiteX17" fmla="*/ 3611880 w 3619500"/>
              <a:gd name="connsiteY17" fmla="*/ 2545080 h 4411980"/>
              <a:gd name="connsiteX18" fmla="*/ 2049780 w 3619500"/>
              <a:gd name="connsiteY18" fmla="*/ 2522220 h 4411980"/>
              <a:gd name="connsiteX19" fmla="*/ 1821180 w 3619500"/>
              <a:gd name="connsiteY19" fmla="*/ 0 h 4411980"/>
              <a:gd name="connsiteX20" fmla="*/ 320040 w 3619500"/>
              <a:gd name="connsiteY20" fmla="*/ 121920 h 441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19500" h="4411980">
                <a:moveTo>
                  <a:pt x="320040" y="121920"/>
                </a:moveTo>
                <a:lnTo>
                  <a:pt x="335280" y="350520"/>
                </a:lnTo>
                <a:lnTo>
                  <a:pt x="0" y="365760"/>
                </a:lnTo>
                <a:lnTo>
                  <a:pt x="30480" y="883920"/>
                </a:lnTo>
                <a:lnTo>
                  <a:pt x="152400" y="883920"/>
                </a:lnTo>
                <a:lnTo>
                  <a:pt x="167640" y="1021080"/>
                </a:lnTo>
                <a:lnTo>
                  <a:pt x="38100" y="1021080"/>
                </a:lnTo>
                <a:lnTo>
                  <a:pt x="213360" y="2827020"/>
                </a:lnTo>
                <a:lnTo>
                  <a:pt x="426720" y="2811780"/>
                </a:lnTo>
                <a:lnTo>
                  <a:pt x="541020" y="4053840"/>
                </a:lnTo>
                <a:lnTo>
                  <a:pt x="998220" y="4015740"/>
                </a:lnTo>
                <a:lnTo>
                  <a:pt x="1005840" y="4259580"/>
                </a:lnTo>
                <a:lnTo>
                  <a:pt x="1539240" y="4206240"/>
                </a:lnTo>
                <a:lnTo>
                  <a:pt x="1546860" y="4411980"/>
                </a:lnTo>
                <a:lnTo>
                  <a:pt x="2743200" y="4396740"/>
                </a:lnTo>
                <a:lnTo>
                  <a:pt x="2735580" y="3863340"/>
                </a:lnTo>
                <a:lnTo>
                  <a:pt x="3619500" y="3855720"/>
                </a:lnTo>
                <a:lnTo>
                  <a:pt x="3611880" y="2545080"/>
                </a:lnTo>
                <a:lnTo>
                  <a:pt x="2049780" y="2522220"/>
                </a:lnTo>
                <a:lnTo>
                  <a:pt x="1821180" y="0"/>
                </a:lnTo>
                <a:lnTo>
                  <a:pt x="320040" y="12192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>
            <a:outerShdw blurRad="12700" dist="38100" dir="9600000" sx="104000" sy="104000" algn="t" rotWithShape="0">
              <a:schemeClr val="bg2">
                <a:lumMod val="50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9E3E606-3CAA-5449-FA7E-6E9BDFF028F2}"/>
              </a:ext>
            </a:extLst>
          </p:cNvPr>
          <p:cNvSpPr/>
          <p:nvPr/>
        </p:nvSpPr>
        <p:spPr>
          <a:xfrm>
            <a:off x="10775325" y="187474"/>
            <a:ext cx="1197768" cy="1096962"/>
          </a:xfrm>
          <a:custGeom>
            <a:avLst/>
            <a:gdLst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304800 w 1524000"/>
              <a:gd name="connsiteY31" fmla="*/ 56832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311150 w 1524000"/>
              <a:gd name="connsiteY29" fmla="*/ 9366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311150 w 1524000"/>
              <a:gd name="connsiteY28" fmla="*/ 936625 h 1920875"/>
              <a:gd name="connsiteX29" fmla="*/ 298450 w 1524000"/>
              <a:gd name="connsiteY29" fmla="*/ 892175 h 1920875"/>
              <a:gd name="connsiteX30" fmla="*/ 257175 w 1524000"/>
              <a:gd name="connsiteY30" fmla="*/ 727075 h 1920875"/>
              <a:gd name="connsiteX31" fmla="*/ 215900 w 1524000"/>
              <a:gd name="connsiteY31" fmla="*/ 571500 h 1920875"/>
              <a:gd name="connsiteX32" fmla="*/ 174625 w 1524000"/>
              <a:gd name="connsiteY32" fmla="*/ 454025 h 1920875"/>
              <a:gd name="connsiteX33" fmla="*/ 117475 w 1524000"/>
              <a:gd name="connsiteY33" fmla="*/ 0 h 1920875"/>
              <a:gd name="connsiteX34" fmla="*/ 50800 w 1524000"/>
              <a:gd name="connsiteY34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311150 w 1524000"/>
              <a:gd name="connsiteY27" fmla="*/ 936625 h 1920875"/>
              <a:gd name="connsiteX28" fmla="*/ 298450 w 1524000"/>
              <a:gd name="connsiteY28" fmla="*/ 892175 h 1920875"/>
              <a:gd name="connsiteX29" fmla="*/ 257175 w 1524000"/>
              <a:gd name="connsiteY29" fmla="*/ 727075 h 1920875"/>
              <a:gd name="connsiteX30" fmla="*/ 215900 w 1524000"/>
              <a:gd name="connsiteY30" fmla="*/ 571500 h 1920875"/>
              <a:gd name="connsiteX31" fmla="*/ 174625 w 1524000"/>
              <a:gd name="connsiteY31" fmla="*/ 454025 h 1920875"/>
              <a:gd name="connsiteX32" fmla="*/ 117475 w 1524000"/>
              <a:gd name="connsiteY32" fmla="*/ 0 h 1920875"/>
              <a:gd name="connsiteX33" fmla="*/ 50800 w 1524000"/>
              <a:gd name="connsiteY33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311150 w 1524000"/>
              <a:gd name="connsiteY26" fmla="*/ 936625 h 1920875"/>
              <a:gd name="connsiteX27" fmla="*/ 298450 w 1524000"/>
              <a:gd name="connsiteY27" fmla="*/ 892175 h 1920875"/>
              <a:gd name="connsiteX28" fmla="*/ 257175 w 1524000"/>
              <a:gd name="connsiteY28" fmla="*/ 727075 h 1920875"/>
              <a:gd name="connsiteX29" fmla="*/ 215900 w 1524000"/>
              <a:gd name="connsiteY29" fmla="*/ 571500 h 1920875"/>
              <a:gd name="connsiteX30" fmla="*/ 174625 w 1524000"/>
              <a:gd name="connsiteY30" fmla="*/ 454025 h 1920875"/>
              <a:gd name="connsiteX31" fmla="*/ 117475 w 1524000"/>
              <a:gd name="connsiteY31" fmla="*/ 0 h 1920875"/>
              <a:gd name="connsiteX32" fmla="*/ 50800 w 1524000"/>
              <a:gd name="connsiteY32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98450 w 1524000"/>
              <a:gd name="connsiteY26" fmla="*/ 892175 h 1920875"/>
              <a:gd name="connsiteX27" fmla="*/ 257175 w 1524000"/>
              <a:gd name="connsiteY27" fmla="*/ 727075 h 1920875"/>
              <a:gd name="connsiteX28" fmla="*/ 215900 w 1524000"/>
              <a:gd name="connsiteY28" fmla="*/ 571500 h 1920875"/>
              <a:gd name="connsiteX29" fmla="*/ 174625 w 1524000"/>
              <a:gd name="connsiteY29" fmla="*/ 454025 h 1920875"/>
              <a:gd name="connsiteX30" fmla="*/ 117475 w 1524000"/>
              <a:gd name="connsiteY30" fmla="*/ 0 h 1920875"/>
              <a:gd name="connsiteX31" fmla="*/ 50800 w 1524000"/>
              <a:gd name="connsiteY31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57175 w 1524000"/>
              <a:gd name="connsiteY26" fmla="*/ 727075 h 1920875"/>
              <a:gd name="connsiteX27" fmla="*/ 215900 w 1524000"/>
              <a:gd name="connsiteY27" fmla="*/ 571500 h 1920875"/>
              <a:gd name="connsiteX28" fmla="*/ 174625 w 1524000"/>
              <a:gd name="connsiteY28" fmla="*/ 454025 h 1920875"/>
              <a:gd name="connsiteX29" fmla="*/ 117475 w 1524000"/>
              <a:gd name="connsiteY29" fmla="*/ 0 h 1920875"/>
              <a:gd name="connsiteX30" fmla="*/ 50800 w 1524000"/>
              <a:gd name="connsiteY30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11150 w 1524000"/>
              <a:gd name="connsiteY24" fmla="*/ 93662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85750 w 1524000"/>
              <a:gd name="connsiteY24" fmla="*/ 85407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17475 w 1524000"/>
              <a:gd name="connsiteY27" fmla="*/ 0 h 1920875"/>
              <a:gd name="connsiteX28" fmla="*/ 50800 w 1524000"/>
              <a:gd name="connsiteY28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158750 w 1524000"/>
              <a:gd name="connsiteY2" fmla="*/ 669925 h 1920875"/>
              <a:gd name="connsiteX3" fmla="*/ 247650 w 1524000"/>
              <a:gd name="connsiteY3" fmla="*/ 984250 h 1920875"/>
              <a:gd name="connsiteX4" fmla="*/ 257175 w 1524000"/>
              <a:gd name="connsiteY4" fmla="*/ 1057275 h 1920875"/>
              <a:gd name="connsiteX5" fmla="*/ 231775 w 1524000"/>
              <a:gd name="connsiteY5" fmla="*/ 1092200 h 1920875"/>
              <a:gd name="connsiteX6" fmla="*/ 168275 w 1524000"/>
              <a:gd name="connsiteY6" fmla="*/ 1101725 h 1920875"/>
              <a:gd name="connsiteX7" fmla="*/ 0 w 1524000"/>
              <a:gd name="connsiteY7" fmla="*/ 1130300 h 1920875"/>
              <a:gd name="connsiteX8" fmla="*/ 0 w 1524000"/>
              <a:gd name="connsiteY8" fmla="*/ 1196975 h 1920875"/>
              <a:gd name="connsiteX9" fmla="*/ 225425 w 1524000"/>
              <a:gd name="connsiteY9" fmla="*/ 1155700 h 1920875"/>
              <a:gd name="connsiteX10" fmla="*/ 266700 w 1524000"/>
              <a:gd name="connsiteY10" fmla="*/ 1174750 h 1920875"/>
              <a:gd name="connsiteX11" fmla="*/ 279400 w 1524000"/>
              <a:gd name="connsiteY11" fmla="*/ 1222375 h 1920875"/>
              <a:gd name="connsiteX12" fmla="*/ 314325 w 1524000"/>
              <a:gd name="connsiteY12" fmla="*/ 1787525 h 1920875"/>
              <a:gd name="connsiteX13" fmla="*/ 301625 w 1524000"/>
              <a:gd name="connsiteY13" fmla="*/ 1917700 h 1920875"/>
              <a:gd name="connsiteX14" fmla="*/ 358775 w 1524000"/>
              <a:gd name="connsiteY14" fmla="*/ 1920875 h 1920875"/>
              <a:gd name="connsiteX15" fmla="*/ 371475 w 1524000"/>
              <a:gd name="connsiteY15" fmla="*/ 1797050 h 1920875"/>
              <a:gd name="connsiteX16" fmla="*/ 396875 w 1524000"/>
              <a:gd name="connsiteY16" fmla="*/ 1762125 h 1920875"/>
              <a:gd name="connsiteX17" fmla="*/ 1524000 w 1524000"/>
              <a:gd name="connsiteY17" fmla="*/ 1758950 h 1920875"/>
              <a:gd name="connsiteX18" fmla="*/ 1514475 w 1524000"/>
              <a:gd name="connsiteY18" fmla="*/ 1692275 h 1920875"/>
              <a:gd name="connsiteX19" fmla="*/ 412750 w 1524000"/>
              <a:gd name="connsiteY19" fmla="*/ 1708150 h 1920875"/>
              <a:gd name="connsiteX20" fmla="*/ 374650 w 1524000"/>
              <a:gd name="connsiteY20" fmla="*/ 1673225 h 1920875"/>
              <a:gd name="connsiteX21" fmla="*/ 342900 w 1524000"/>
              <a:gd name="connsiteY21" fmla="*/ 1235075 h 1920875"/>
              <a:gd name="connsiteX22" fmla="*/ 317500 w 1524000"/>
              <a:gd name="connsiteY22" fmla="*/ 1066800 h 1920875"/>
              <a:gd name="connsiteX23" fmla="*/ 298450 w 1524000"/>
              <a:gd name="connsiteY23" fmla="*/ 876300 h 1920875"/>
              <a:gd name="connsiteX24" fmla="*/ 257175 w 1524000"/>
              <a:gd name="connsiteY24" fmla="*/ 727075 h 1920875"/>
              <a:gd name="connsiteX25" fmla="*/ 215900 w 1524000"/>
              <a:gd name="connsiteY25" fmla="*/ 571500 h 1920875"/>
              <a:gd name="connsiteX26" fmla="*/ 117475 w 1524000"/>
              <a:gd name="connsiteY26" fmla="*/ 0 h 1920875"/>
              <a:gd name="connsiteX27" fmla="*/ 50800 w 1524000"/>
              <a:gd name="connsiteY27" fmla="*/ 3175 h 1920875"/>
              <a:gd name="connsiteX0" fmla="*/ 50800 w 1524000"/>
              <a:gd name="connsiteY0" fmla="*/ 0 h 1917700"/>
              <a:gd name="connsiteX1" fmla="*/ 57150 w 1524000"/>
              <a:gd name="connsiteY1" fmla="*/ 180975 h 1917700"/>
              <a:gd name="connsiteX2" fmla="*/ 158750 w 1524000"/>
              <a:gd name="connsiteY2" fmla="*/ 666750 h 1917700"/>
              <a:gd name="connsiteX3" fmla="*/ 247650 w 1524000"/>
              <a:gd name="connsiteY3" fmla="*/ 981075 h 1917700"/>
              <a:gd name="connsiteX4" fmla="*/ 257175 w 1524000"/>
              <a:gd name="connsiteY4" fmla="*/ 1054100 h 1917700"/>
              <a:gd name="connsiteX5" fmla="*/ 231775 w 1524000"/>
              <a:gd name="connsiteY5" fmla="*/ 1089025 h 1917700"/>
              <a:gd name="connsiteX6" fmla="*/ 168275 w 1524000"/>
              <a:gd name="connsiteY6" fmla="*/ 1098550 h 1917700"/>
              <a:gd name="connsiteX7" fmla="*/ 0 w 1524000"/>
              <a:gd name="connsiteY7" fmla="*/ 1127125 h 1917700"/>
              <a:gd name="connsiteX8" fmla="*/ 0 w 1524000"/>
              <a:gd name="connsiteY8" fmla="*/ 1193800 h 1917700"/>
              <a:gd name="connsiteX9" fmla="*/ 225425 w 1524000"/>
              <a:gd name="connsiteY9" fmla="*/ 1152525 h 1917700"/>
              <a:gd name="connsiteX10" fmla="*/ 266700 w 1524000"/>
              <a:gd name="connsiteY10" fmla="*/ 1171575 h 1917700"/>
              <a:gd name="connsiteX11" fmla="*/ 279400 w 1524000"/>
              <a:gd name="connsiteY11" fmla="*/ 1219200 h 1917700"/>
              <a:gd name="connsiteX12" fmla="*/ 314325 w 1524000"/>
              <a:gd name="connsiteY12" fmla="*/ 1784350 h 1917700"/>
              <a:gd name="connsiteX13" fmla="*/ 301625 w 1524000"/>
              <a:gd name="connsiteY13" fmla="*/ 1914525 h 1917700"/>
              <a:gd name="connsiteX14" fmla="*/ 358775 w 1524000"/>
              <a:gd name="connsiteY14" fmla="*/ 1917700 h 1917700"/>
              <a:gd name="connsiteX15" fmla="*/ 371475 w 1524000"/>
              <a:gd name="connsiteY15" fmla="*/ 1793875 h 1917700"/>
              <a:gd name="connsiteX16" fmla="*/ 396875 w 1524000"/>
              <a:gd name="connsiteY16" fmla="*/ 1758950 h 1917700"/>
              <a:gd name="connsiteX17" fmla="*/ 1524000 w 1524000"/>
              <a:gd name="connsiteY17" fmla="*/ 1755775 h 1917700"/>
              <a:gd name="connsiteX18" fmla="*/ 1514475 w 1524000"/>
              <a:gd name="connsiteY18" fmla="*/ 1689100 h 1917700"/>
              <a:gd name="connsiteX19" fmla="*/ 412750 w 1524000"/>
              <a:gd name="connsiteY19" fmla="*/ 1704975 h 1917700"/>
              <a:gd name="connsiteX20" fmla="*/ 374650 w 1524000"/>
              <a:gd name="connsiteY20" fmla="*/ 1670050 h 1917700"/>
              <a:gd name="connsiteX21" fmla="*/ 342900 w 1524000"/>
              <a:gd name="connsiteY21" fmla="*/ 1231900 h 1917700"/>
              <a:gd name="connsiteX22" fmla="*/ 317500 w 1524000"/>
              <a:gd name="connsiteY22" fmla="*/ 1063625 h 1917700"/>
              <a:gd name="connsiteX23" fmla="*/ 298450 w 1524000"/>
              <a:gd name="connsiteY23" fmla="*/ 873125 h 1917700"/>
              <a:gd name="connsiteX24" fmla="*/ 257175 w 1524000"/>
              <a:gd name="connsiteY24" fmla="*/ 723900 h 1917700"/>
              <a:gd name="connsiteX25" fmla="*/ 215900 w 1524000"/>
              <a:gd name="connsiteY25" fmla="*/ 568325 h 1917700"/>
              <a:gd name="connsiteX26" fmla="*/ 50800 w 1524000"/>
              <a:gd name="connsiteY26" fmla="*/ 0 h 1917700"/>
              <a:gd name="connsiteX0" fmla="*/ 215900 w 1524000"/>
              <a:gd name="connsiteY0" fmla="*/ 387350 h 1736725"/>
              <a:gd name="connsiteX1" fmla="*/ 57150 w 1524000"/>
              <a:gd name="connsiteY1" fmla="*/ 0 h 1736725"/>
              <a:gd name="connsiteX2" fmla="*/ 158750 w 1524000"/>
              <a:gd name="connsiteY2" fmla="*/ 485775 h 1736725"/>
              <a:gd name="connsiteX3" fmla="*/ 247650 w 1524000"/>
              <a:gd name="connsiteY3" fmla="*/ 800100 h 1736725"/>
              <a:gd name="connsiteX4" fmla="*/ 257175 w 1524000"/>
              <a:gd name="connsiteY4" fmla="*/ 873125 h 1736725"/>
              <a:gd name="connsiteX5" fmla="*/ 231775 w 1524000"/>
              <a:gd name="connsiteY5" fmla="*/ 908050 h 1736725"/>
              <a:gd name="connsiteX6" fmla="*/ 168275 w 1524000"/>
              <a:gd name="connsiteY6" fmla="*/ 917575 h 1736725"/>
              <a:gd name="connsiteX7" fmla="*/ 0 w 1524000"/>
              <a:gd name="connsiteY7" fmla="*/ 946150 h 1736725"/>
              <a:gd name="connsiteX8" fmla="*/ 0 w 1524000"/>
              <a:gd name="connsiteY8" fmla="*/ 1012825 h 1736725"/>
              <a:gd name="connsiteX9" fmla="*/ 225425 w 1524000"/>
              <a:gd name="connsiteY9" fmla="*/ 971550 h 1736725"/>
              <a:gd name="connsiteX10" fmla="*/ 266700 w 1524000"/>
              <a:gd name="connsiteY10" fmla="*/ 990600 h 1736725"/>
              <a:gd name="connsiteX11" fmla="*/ 279400 w 1524000"/>
              <a:gd name="connsiteY11" fmla="*/ 1038225 h 1736725"/>
              <a:gd name="connsiteX12" fmla="*/ 314325 w 1524000"/>
              <a:gd name="connsiteY12" fmla="*/ 1603375 h 1736725"/>
              <a:gd name="connsiteX13" fmla="*/ 301625 w 1524000"/>
              <a:gd name="connsiteY13" fmla="*/ 1733550 h 1736725"/>
              <a:gd name="connsiteX14" fmla="*/ 358775 w 1524000"/>
              <a:gd name="connsiteY14" fmla="*/ 1736725 h 1736725"/>
              <a:gd name="connsiteX15" fmla="*/ 371475 w 1524000"/>
              <a:gd name="connsiteY15" fmla="*/ 1612900 h 1736725"/>
              <a:gd name="connsiteX16" fmla="*/ 396875 w 1524000"/>
              <a:gd name="connsiteY16" fmla="*/ 1577975 h 1736725"/>
              <a:gd name="connsiteX17" fmla="*/ 1524000 w 1524000"/>
              <a:gd name="connsiteY17" fmla="*/ 1574800 h 1736725"/>
              <a:gd name="connsiteX18" fmla="*/ 1514475 w 1524000"/>
              <a:gd name="connsiteY18" fmla="*/ 1508125 h 1736725"/>
              <a:gd name="connsiteX19" fmla="*/ 412750 w 1524000"/>
              <a:gd name="connsiteY19" fmla="*/ 1524000 h 1736725"/>
              <a:gd name="connsiteX20" fmla="*/ 374650 w 1524000"/>
              <a:gd name="connsiteY20" fmla="*/ 1489075 h 1736725"/>
              <a:gd name="connsiteX21" fmla="*/ 342900 w 1524000"/>
              <a:gd name="connsiteY21" fmla="*/ 1050925 h 1736725"/>
              <a:gd name="connsiteX22" fmla="*/ 317500 w 1524000"/>
              <a:gd name="connsiteY22" fmla="*/ 882650 h 1736725"/>
              <a:gd name="connsiteX23" fmla="*/ 298450 w 1524000"/>
              <a:gd name="connsiteY23" fmla="*/ 692150 h 1736725"/>
              <a:gd name="connsiteX24" fmla="*/ 257175 w 1524000"/>
              <a:gd name="connsiteY24" fmla="*/ 542925 h 1736725"/>
              <a:gd name="connsiteX25" fmla="*/ 215900 w 1524000"/>
              <a:gd name="connsiteY25" fmla="*/ 387350 h 1736725"/>
              <a:gd name="connsiteX0" fmla="*/ 215900 w 1524000"/>
              <a:gd name="connsiteY0" fmla="*/ 0 h 1349375"/>
              <a:gd name="connsiteX1" fmla="*/ 158750 w 1524000"/>
              <a:gd name="connsiteY1" fmla="*/ 98425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73050 w 1524000"/>
              <a:gd name="connsiteY23" fmla="*/ 247650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15900 w 1524000"/>
              <a:gd name="connsiteY23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298450 w 1524000"/>
              <a:gd name="connsiteY21" fmla="*/ 304800 h 1349375"/>
              <a:gd name="connsiteX22" fmla="*/ 215900 w 1524000"/>
              <a:gd name="connsiteY22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304800 w 1524000"/>
              <a:gd name="connsiteY21" fmla="*/ 403225 h 1349375"/>
              <a:gd name="connsiteX22" fmla="*/ 215900 w 1524000"/>
              <a:gd name="connsiteY22" fmla="*/ 0 h 1349375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1514475 w 1524000"/>
              <a:gd name="connsiteY16" fmla="*/ 717550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952500 w 1524000"/>
              <a:gd name="connsiteY16" fmla="*/ 727075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952500"/>
              <a:gd name="connsiteY0" fmla="*/ 0 h 946150"/>
              <a:gd name="connsiteX1" fmla="*/ 247650 w 952500"/>
              <a:gd name="connsiteY1" fmla="*/ 9525 h 946150"/>
              <a:gd name="connsiteX2" fmla="*/ 257175 w 952500"/>
              <a:gd name="connsiteY2" fmla="*/ 82550 h 946150"/>
              <a:gd name="connsiteX3" fmla="*/ 231775 w 952500"/>
              <a:gd name="connsiteY3" fmla="*/ 117475 h 946150"/>
              <a:gd name="connsiteX4" fmla="*/ 168275 w 952500"/>
              <a:gd name="connsiteY4" fmla="*/ 127000 h 946150"/>
              <a:gd name="connsiteX5" fmla="*/ 0 w 952500"/>
              <a:gd name="connsiteY5" fmla="*/ 155575 h 946150"/>
              <a:gd name="connsiteX6" fmla="*/ 0 w 952500"/>
              <a:gd name="connsiteY6" fmla="*/ 222250 h 946150"/>
              <a:gd name="connsiteX7" fmla="*/ 225425 w 952500"/>
              <a:gd name="connsiteY7" fmla="*/ 180975 h 946150"/>
              <a:gd name="connsiteX8" fmla="*/ 266700 w 952500"/>
              <a:gd name="connsiteY8" fmla="*/ 200025 h 946150"/>
              <a:gd name="connsiteX9" fmla="*/ 279400 w 952500"/>
              <a:gd name="connsiteY9" fmla="*/ 247650 h 946150"/>
              <a:gd name="connsiteX10" fmla="*/ 314325 w 952500"/>
              <a:gd name="connsiteY10" fmla="*/ 812800 h 946150"/>
              <a:gd name="connsiteX11" fmla="*/ 301625 w 952500"/>
              <a:gd name="connsiteY11" fmla="*/ 942975 h 946150"/>
              <a:gd name="connsiteX12" fmla="*/ 358775 w 952500"/>
              <a:gd name="connsiteY12" fmla="*/ 946150 h 946150"/>
              <a:gd name="connsiteX13" fmla="*/ 371475 w 952500"/>
              <a:gd name="connsiteY13" fmla="*/ 822325 h 946150"/>
              <a:gd name="connsiteX14" fmla="*/ 396875 w 952500"/>
              <a:gd name="connsiteY14" fmla="*/ 787400 h 946150"/>
              <a:gd name="connsiteX15" fmla="*/ 952500 w 952500"/>
              <a:gd name="connsiteY15" fmla="*/ 784225 h 946150"/>
              <a:gd name="connsiteX16" fmla="*/ 952500 w 952500"/>
              <a:gd name="connsiteY16" fmla="*/ 727075 h 946150"/>
              <a:gd name="connsiteX17" fmla="*/ 412750 w 952500"/>
              <a:gd name="connsiteY17" fmla="*/ 733425 h 946150"/>
              <a:gd name="connsiteX18" fmla="*/ 374650 w 952500"/>
              <a:gd name="connsiteY18" fmla="*/ 698500 h 946150"/>
              <a:gd name="connsiteX19" fmla="*/ 342900 w 952500"/>
              <a:gd name="connsiteY19" fmla="*/ 260350 h 946150"/>
              <a:gd name="connsiteX20" fmla="*/ 317500 w 952500"/>
              <a:gd name="connsiteY20" fmla="*/ 92075 h 946150"/>
              <a:gd name="connsiteX21" fmla="*/ 304800 w 952500"/>
              <a:gd name="connsiteY21" fmla="*/ 0 h 946150"/>
              <a:gd name="connsiteX0" fmla="*/ 304800 w 952500"/>
              <a:gd name="connsiteY0" fmla="*/ 271463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304800 w 952500"/>
              <a:gd name="connsiteY21" fmla="*/ 271463 h 1217613"/>
              <a:gd name="connsiteX0" fmla="*/ 252413 w 952500"/>
              <a:gd name="connsiteY0" fmla="*/ 1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252413 w 952500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952500 w 1197769"/>
              <a:gd name="connsiteY15" fmla="*/ 1055688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1188243 w 1197769"/>
              <a:gd name="connsiteY15" fmla="*/ 1048544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0625"/>
              <a:gd name="connsiteY0" fmla="*/ 1 h 1217613"/>
              <a:gd name="connsiteX1" fmla="*/ 192881 w 1190625"/>
              <a:gd name="connsiteY1" fmla="*/ 0 h 1217613"/>
              <a:gd name="connsiteX2" fmla="*/ 257175 w 1190625"/>
              <a:gd name="connsiteY2" fmla="*/ 354013 h 1217613"/>
              <a:gd name="connsiteX3" fmla="*/ 231775 w 1190625"/>
              <a:gd name="connsiteY3" fmla="*/ 388938 h 1217613"/>
              <a:gd name="connsiteX4" fmla="*/ 168275 w 1190625"/>
              <a:gd name="connsiteY4" fmla="*/ 398463 h 1217613"/>
              <a:gd name="connsiteX5" fmla="*/ 0 w 1190625"/>
              <a:gd name="connsiteY5" fmla="*/ 427038 h 1217613"/>
              <a:gd name="connsiteX6" fmla="*/ 0 w 1190625"/>
              <a:gd name="connsiteY6" fmla="*/ 493713 h 1217613"/>
              <a:gd name="connsiteX7" fmla="*/ 225425 w 1190625"/>
              <a:gd name="connsiteY7" fmla="*/ 452438 h 1217613"/>
              <a:gd name="connsiteX8" fmla="*/ 266700 w 1190625"/>
              <a:gd name="connsiteY8" fmla="*/ 471488 h 1217613"/>
              <a:gd name="connsiteX9" fmla="*/ 279400 w 1190625"/>
              <a:gd name="connsiteY9" fmla="*/ 519113 h 1217613"/>
              <a:gd name="connsiteX10" fmla="*/ 314325 w 1190625"/>
              <a:gd name="connsiteY10" fmla="*/ 1084263 h 1217613"/>
              <a:gd name="connsiteX11" fmla="*/ 301625 w 1190625"/>
              <a:gd name="connsiteY11" fmla="*/ 1214438 h 1217613"/>
              <a:gd name="connsiteX12" fmla="*/ 358775 w 1190625"/>
              <a:gd name="connsiteY12" fmla="*/ 1217613 h 1217613"/>
              <a:gd name="connsiteX13" fmla="*/ 371475 w 1190625"/>
              <a:gd name="connsiteY13" fmla="*/ 1093788 h 1217613"/>
              <a:gd name="connsiteX14" fmla="*/ 396875 w 1190625"/>
              <a:gd name="connsiteY14" fmla="*/ 1058863 h 1217613"/>
              <a:gd name="connsiteX15" fmla="*/ 1188243 w 1190625"/>
              <a:gd name="connsiteY15" fmla="*/ 1048544 h 1217613"/>
              <a:gd name="connsiteX16" fmla="*/ 1190625 w 1190625"/>
              <a:gd name="connsiteY16" fmla="*/ 991394 h 1217613"/>
              <a:gd name="connsiteX17" fmla="*/ 412750 w 1190625"/>
              <a:gd name="connsiteY17" fmla="*/ 1004888 h 1217613"/>
              <a:gd name="connsiteX18" fmla="*/ 374650 w 1190625"/>
              <a:gd name="connsiteY18" fmla="*/ 969963 h 1217613"/>
              <a:gd name="connsiteX19" fmla="*/ 342900 w 1190625"/>
              <a:gd name="connsiteY19" fmla="*/ 531813 h 1217613"/>
              <a:gd name="connsiteX20" fmla="*/ 317500 w 1190625"/>
              <a:gd name="connsiteY20" fmla="*/ 363538 h 1217613"/>
              <a:gd name="connsiteX21" fmla="*/ 252413 w 1190625"/>
              <a:gd name="connsiteY21" fmla="*/ 1 h 1217613"/>
              <a:gd name="connsiteX0" fmla="*/ 252413 w 1197768"/>
              <a:gd name="connsiteY0" fmla="*/ 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52413 w 1197768"/>
              <a:gd name="connsiteY21" fmla="*/ 1 h 1217613"/>
              <a:gd name="connsiteX0" fmla="*/ 274638 w 1197768"/>
              <a:gd name="connsiteY0" fmla="*/ 12065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74638 w 1197768"/>
              <a:gd name="connsiteY21" fmla="*/ 120651 h 1217613"/>
              <a:gd name="connsiteX0" fmla="*/ 274638 w 1197768"/>
              <a:gd name="connsiteY0" fmla="*/ 0 h 1096962"/>
              <a:gd name="connsiteX1" fmla="*/ 211931 w 1197768"/>
              <a:gd name="connsiteY1" fmla="*/ 6349 h 1096962"/>
              <a:gd name="connsiteX2" fmla="*/ 257175 w 1197768"/>
              <a:gd name="connsiteY2" fmla="*/ 233362 h 1096962"/>
              <a:gd name="connsiteX3" fmla="*/ 231775 w 1197768"/>
              <a:gd name="connsiteY3" fmla="*/ 268287 h 1096962"/>
              <a:gd name="connsiteX4" fmla="*/ 168275 w 1197768"/>
              <a:gd name="connsiteY4" fmla="*/ 277812 h 1096962"/>
              <a:gd name="connsiteX5" fmla="*/ 0 w 1197768"/>
              <a:gd name="connsiteY5" fmla="*/ 306387 h 1096962"/>
              <a:gd name="connsiteX6" fmla="*/ 0 w 1197768"/>
              <a:gd name="connsiteY6" fmla="*/ 373062 h 1096962"/>
              <a:gd name="connsiteX7" fmla="*/ 225425 w 1197768"/>
              <a:gd name="connsiteY7" fmla="*/ 331787 h 1096962"/>
              <a:gd name="connsiteX8" fmla="*/ 266700 w 1197768"/>
              <a:gd name="connsiteY8" fmla="*/ 350837 h 1096962"/>
              <a:gd name="connsiteX9" fmla="*/ 279400 w 1197768"/>
              <a:gd name="connsiteY9" fmla="*/ 398462 h 1096962"/>
              <a:gd name="connsiteX10" fmla="*/ 314325 w 1197768"/>
              <a:gd name="connsiteY10" fmla="*/ 963612 h 1096962"/>
              <a:gd name="connsiteX11" fmla="*/ 301625 w 1197768"/>
              <a:gd name="connsiteY11" fmla="*/ 1093787 h 1096962"/>
              <a:gd name="connsiteX12" fmla="*/ 358775 w 1197768"/>
              <a:gd name="connsiteY12" fmla="*/ 1096962 h 1096962"/>
              <a:gd name="connsiteX13" fmla="*/ 371475 w 1197768"/>
              <a:gd name="connsiteY13" fmla="*/ 973137 h 1096962"/>
              <a:gd name="connsiteX14" fmla="*/ 396875 w 1197768"/>
              <a:gd name="connsiteY14" fmla="*/ 938212 h 1096962"/>
              <a:gd name="connsiteX15" fmla="*/ 1197768 w 1197768"/>
              <a:gd name="connsiteY15" fmla="*/ 930274 h 1096962"/>
              <a:gd name="connsiteX16" fmla="*/ 1190625 w 1197768"/>
              <a:gd name="connsiteY16" fmla="*/ 870743 h 1096962"/>
              <a:gd name="connsiteX17" fmla="*/ 412750 w 1197768"/>
              <a:gd name="connsiteY17" fmla="*/ 884237 h 1096962"/>
              <a:gd name="connsiteX18" fmla="*/ 374650 w 1197768"/>
              <a:gd name="connsiteY18" fmla="*/ 849312 h 1096962"/>
              <a:gd name="connsiteX19" fmla="*/ 342900 w 1197768"/>
              <a:gd name="connsiteY19" fmla="*/ 411162 h 1096962"/>
              <a:gd name="connsiteX20" fmla="*/ 317500 w 1197768"/>
              <a:gd name="connsiteY20" fmla="*/ 242887 h 1096962"/>
              <a:gd name="connsiteX21" fmla="*/ 274638 w 1197768"/>
              <a:gd name="connsiteY21" fmla="*/ 0 h 1096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97768" h="1096962">
                <a:moveTo>
                  <a:pt x="274638" y="0"/>
                </a:moveTo>
                <a:lnTo>
                  <a:pt x="211931" y="6349"/>
                </a:lnTo>
                <a:lnTo>
                  <a:pt x="257175" y="233362"/>
                </a:lnTo>
                <a:lnTo>
                  <a:pt x="231775" y="268287"/>
                </a:lnTo>
                <a:lnTo>
                  <a:pt x="168275" y="277812"/>
                </a:lnTo>
                <a:lnTo>
                  <a:pt x="0" y="306387"/>
                </a:lnTo>
                <a:lnTo>
                  <a:pt x="0" y="373062"/>
                </a:lnTo>
                <a:lnTo>
                  <a:pt x="225425" y="331787"/>
                </a:lnTo>
                <a:lnTo>
                  <a:pt x="266700" y="350837"/>
                </a:lnTo>
                <a:lnTo>
                  <a:pt x="279400" y="398462"/>
                </a:lnTo>
                <a:lnTo>
                  <a:pt x="314325" y="963612"/>
                </a:lnTo>
                <a:lnTo>
                  <a:pt x="301625" y="1093787"/>
                </a:lnTo>
                <a:lnTo>
                  <a:pt x="358775" y="1096962"/>
                </a:lnTo>
                <a:lnTo>
                  <a:pt x="371475" y="973137"/>
                </a:lnTo>
                <a:lnTo>
                  <a:pt x="396875" y="938212"/>
                </a:lnTo>
                <a:lnTo>
                  <a:pt x="1197768" y="930274"/>
                </a:lnTo>
                <a:lnTo>
                  <a:pt x="1190625" y="870743"/>
                </a:lnTo>
                <a:lnTo>
                  <a:pt x="412750" y="884237"/>
                </a:lnTo>
                <a:lnTo>
                  <a:pt x="374650" y="849312"/>
                </a:lnTo>
                <a:lnTo>
                  <a:pt x="342900" y="411162"/>
                </a:lnTo>
                <a:lnTo>
                  <a:pt x="317500" y="242887"/>
                </a:lnTo>
                <a:lnTo>
                  <a:pt x="27463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FC65F8-4A88-96FA-B60E-845329CE3FB9}"/>
              </a:ext>
            </a:extLst>
          </p:cNvPr>
          <p:cNvGrpSpPr/>
          <p:nvPr/>
        </p:nvGrpSpPr>
        <p:grpSpPr>
          <a:xfrm>
            <a:off x="11149011" y="611681"/>
            <a:ext cx="479585" cy="535661"/>
            <a:chOff x="11050202" y="952127"/>
            <a:chExt cx="243792" cy="272298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174DC3-0F33-C662-3EA3-03672578BA5D}"/>
                </a:ext>
              </a:extLst>
            </p:cNvPr>
            <p:cNvSpPr/>
            <p:nvPr/>
          </p:nvSpPr>
          <p:spPr>
            <a:xfrm rot="12829854">
              <a:off x="11050202" y="952127"/>
              <a:ext cx="243792" cy="261360"/>
            </a:xfrm>
            <a:prstGeom prst="triangle">
              <a:avLst>
                <a:gd name="adj" fmla="val 45143"/>
              </a:avLst>
            </a:prstGeom>
            <a:gradFill>
              <a:gsLst>
                <a:gs pos="41307">
                  <a:schemeClr val="bg1">
                    <a:lumMod val="65000"/>
                    <a:alpha val="50000"/>
                  </a:schemeClr>
                </a:gs>
                <a:gs pos="3670">
                  <a:schemeClr val="bg1">
                    <a:alpha val="0"/>
                    <a:lumMod val="99000"/>
                    <a:lumOff val="1000"/>
                  </a:schemeClr>
                </a:gs>
                <a:gs pos="71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5000000" scaled="0"/>
            </a:gra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91707CD1-F476-F743-5265-86520E4E8FDD}"/>
                </a:ext>
              </a:extLst>
            </p:cNvPr>
            <p:cNvSpPr/>
            <p:nvPr/>
          </p:nvSpPr>
          <p:spPr>
            <a:xfrm>
              <a:off x="11083131" y="1178706"/>
              <a:ext cx="45719" cy="45719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383728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87E4C-7D8F-44A2-9837-CC8304F79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D047775-07BE-2311-BBC6-4B8431F55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07722"/>
            <a:ext cx="1409455" cy="501877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7E6E853-0950-A7EB-470B-3170BEC40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49473" y="5671822"/>
            <a:ext cx="788502" cy="1263180"/>
          </a:xfrm>
          <a:prstGeom prst="rect">
            <a:avLst/>
          </a:prstGeom>
        </p:spPr>
      </p:pic>
      <p:pic>
        <p:nvPicPr>
          <p:cNvPr id="17" name="Picture 16" descr="A building with a lawn and trees&#10;&#10;Description automatically generated">
            <a:extLst>
              <a:ext uri="{FF2B5EF4-FFF2-40B4-BE49-F238E27FC236}">
                <a16:creationId xmlns:a16="http://schemas.microsoft.com/office/drawing/2014/main" id="{84765122-48D1-A7DD-44D5-2DEEE6D9CB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4" y="844237"/>
            <a:ext cx="10369551" cy="583287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ECE9FB-A477-C8B1-8591-32FEADEEB8EF}"/>
              </a:ext>
            </a:extLst>
          </p:cNvPr>
          <p:cNvSpPr/>
          <p:nvPr/>
        </p:nvSpPr>
        <p:spPr>
          <a:xfrm>
            <a:off x="11433589" y="193823"/>
            <a:ext cx="531399" cy="647748"/>
          </a:xfrm>
          <a:custGeom>
            <a:avLst/>
            <a:gdLst>
              <a:gd name="connsiteX0" fmla="*/ 320040 w 3619500"/>
              <a:gd name="connsiteY0" fmla="*/ 121920 h 4411980"/>
              <a:gd name="connsiteX1" fmla="*/ 335280 w 3619500"/>
              <a:gd name="connsiteY1" fmla="*/ 350520 h 4411980"/>
              <a:gd name="connsiteX2" fmla="*/ 0 w 3619500"/>
              <a:gd name="connsiteY2" fmla="*/ 365760 h 4411980"/>
              <a:gd name="connsiteX3" fmla="*/ 30480 w 3619500"/>
              <a:gd name="connsiteY3" fmla="*/ 883920 h 4411980"/>
              <a:gd name="connsiteX4" fmla="*/ 152400 w 3619500"/>
              <a:gd name="connsiteY4" fmla="*/ 883920 h 4411980"/>
              <a:gd name="connsiteX5" fmla="*/ 167640 w 3619500"/>
              <a:gd name="connsiteY5" fmla="*/ 1021080 h 4411980"/>
              <a:gd name="connsiteX6" fmla="*/ 38100 w 3619500"/>
              <a:gd name="connsiteY6" fmla="*/ 1021080 h 4411980"/>
              <a:gd name="connsiteX7" fmla="*/ 213360 w 3619500"/>
              <a:gd name="connsiteY7" fmla="*/ 2827020 h 4411980"/>
              <a:gd name="connsiteX8" fmla="*/ 426720 w 3619500"/>
              <a:gd name="connsiteY8" fmla="*/ 2811780 h 4411980"/>
              <a:gd name="connsiteX9" fmla="*/ 541020 w 3619500"/>
              <a:gd name="connsiteY9" fmla="*/ 4053840 h 4411980"/>
              <a:gd name="connsiteX10" fmla="*/ 998220 w 3619500"/>
              <a:gd name="connsiteY10" fmla="*/ 4015740 h 4411980"/>
              <a:gd name="connsiteX11" fmla="*/ 1005840 w 3619500"/>
              <a:gd name="connsiteY11" fmla="*/ 4259580 h 4411980"/>
              <a:gd name="connsiteX12" fmla="*/ 1539240 w 3619500"/>
              <a:gd name="connsiteY12" fmla="*/ 4206240 h 4411980"/>
              <a:gd name="connsiteX13" fmla="*/ 1546860 w 3619500"/>
              <a:gd name="connsiteY13" fmla="*/ 4411980 h 4411980"/>
              <a:gd name="connsiteX14" fmla="*/ 2743200 w 3619500"/>
              <a:gd name="connsiteY14" fmla="*/ 4396740 h 4411980"/>
              <a:gd name="connsiteX15" fmla="*/ 2735580 w 3619500"/>
              <a:gd name="connsiteY15" fmla="*/ 3863340 h 4411980"/>
              <a:gd name="connsiteX16" fmla="*/ 3619500 w 3619500"/>
              <a:gd name="connsiteY16" fmla="*/ 3855720 h 4411980"/>
              <a:gd name="connsiteX17" fmla="*/ 3611880 w 3619500"/>
              <a:gd name="connsiteY17" fmla="*/ 2545080 h 4411980"/>
              <a:gd name="connsiteX18" fmla="*/ 2049780 w 3619500"/>
              <a:gd name="connsiteY18" fmla="*/ 2522220 h 4411980"/>
              <a:gd name="connsiteX19" fmla="*/ 1821180 w 3619500"/>
              <a:gd name="connsiteY19" fmla="*/ 0 h 4411980"/>
              <a:gd name="connsiteX20" fmla="*/ 320040 w 3619500"/>
              <a:gd name="connsiteY20" fmla="*/ 121920 h 441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19500" h="4411980">
                <a:moveTo>
                  <a:pt x="320040" y="121920"/>
                </a:moveTo>
                <a:lnTo>
                  <a:pt x="335280" y="350520"/>
                </a:lnTo>
                <a:lnTo>
                  <a:pt x="0" y="365760"/>
                </a:lnTo>
                <a:lnTo>
                  <a:pt x="30480" y="883920"/>
                </a:lnTo>
                <a:lnTo>
                  <a:pt x="152400" y="883920"/>
                </a:lnTo>
                <a:lnTo>
                  <a:pt x="167640" y="1021080"/>
                </a:lnTo>
                <a:lnTo>
                  <a:pt x="38100" y="1021080"/>
                </a:lnTo>
                <a:lnTo>
                  <a:pt x="213360" y="2827020"/>
                </a:lnTo>
                <a:lnTo>
                  <a:pt x="426720" y="2811780"/>
                </a:lnTo>
                <a:lnTo>
                  <a:pt x="541020" y="4053840"/>
                </a:lnTo>
                <a:lnTo>
                  <a:pt x="998220" y="4015740"/>
                </a:lnTo>
                <a:lnTo>
                  <a:pt x="1005840" y="4259580"/>
                </a:lnTo>
                <a:lnTo>
                  <a:pt x="1539240" y="4206240"/>
                </a:lnTo>
                <a:lnTo>
                  <a:pt x="1546860" y="4411980"/>
                </a:lnTo>
                <a:lnTo>
                  <a:pt x="2743200" y="4396740"/>
                </a:lnTo>
                <a:lnTo>
                  <a:pt x="2735580" y="3863340"/>
                </a:lnTo>
                <a:lnTo>
                  <a:pt x="3619500" y="3855720"/>
                </a:lnTo>
                <a:lnTo>
                  <a:pt x="3611880" y="2545080"/>
                </a:lnTo>
                <a:lnTo>
                  <a:pt x="2049780" y="2522220"/>
                </a:lnTo>
                <a:lnTo>
                  <a:pt x="1821180" y="0"/>
                </a:lnTo>
                <a:lnTo>
                  <a:pt x="320040" y="12192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>
            <a:outerShdw blurRad="12700" dist="38100" dir="9600000" sx="104000" sy="104000" algn="t" rotWithShape="0">
              <a:schemeClr val="bg2">
                <a:lumMod val="50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41FEBA4-9610-4375-101E-4D6AECEEDA4E}"/>
              </a:ext>
            </a:extLst>
          </p:cNvPr>
          <p:cNvSpPr/>
          <p:nvPr/>
        </p:nvSpPr>
        <p:spPr>
          <a:xfrm>
            <a:off x="10775325" y="187474"/>
            <a:ext cx="1197768" cy="1096962"/>
          </a:xfrm>
          <a:custGeom>
            <a:avLst/>
            <a:gdLst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304800 w 1524000"/>
              <a:gd name="connsiteY31" fmla="*/ 56832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311150 w 1524000"/>
              <a:gd name="connsiteY29" fmla="*/ 9366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311150 w 1524000"/>
              <a:gd name="connsiteY28" fmla="*/ 936625 h 1920875"/>
              <a:gd name="connsiteX29" fmla="*/ 298450 w 1524000"/>
              <a:gd name="connsiteY29" fmla="*/ 892175 h 1920875"/>
              <a:gd name="connsiteX30" fmla="*/ 257175 w 1524000"/>
              <a:gd name="connsiteY30" fmla="*/ 727075 h 1920875"/>
              <a:gd name="connsiteX31" fmla="*/ 215900 w 1524000"/>
              <a:gd name="connsiteY31" fmla="*/ 571500 h 1920875"/>
              <a:gd name="connsiteX32" fmla="*/ 174625 w 1524000"/>
              <a:gd name="connsiteY32" fmla="*/ 454025 h 1920875"/>
              <a:gd name="connsiteX33" fmla="*/ 117475 w 1524000"/>
              <a:gd name="connsiteY33" fmla="*/ 0 h 1920875"/>
              <a:gd name="connsiteX34" fmla="*/ 50800 w 1524000"/>
              <a:gd name="connsiteY34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311150 w 1524000"/>
              <a:gd name="connsiteY27" fmla="*/ 936625 h 1920875"/>
              <a:gd name="connsiteX28" fmla="*/ 298450 w 1524000"/>
              <a:gd name="connsiteY28" fmla="*/ 892175 h 1920875"/>
              <a:gd name="connsiteX29" fmla="*/ 257175 w 1524000"/>
              <a:gd name="connsiteY29" fmla="*/ 727075 h 1920875"/>
              <a:gd name="connsiteX30" fmla="*/ 215900 w 1524000"/>
              <a:gd name="connsiteY30" fmla="*/ 571500 h 1920875"/>
              <a:gd name="connsiteX31" fmla="*/ 174625 w 1524000"/>
              <a:gd name="connsiteY31" fmla="*/ 454025 h 1920875"/>
              <a:gd name="connsiteX32" fmla="*/ 117475 w 1524000"/>
              <a:gd name="connsiteY32" fmla="*/ 0 h 1920875"/>
              <a:gd name="connsiteX33" fmla="*/ 50800 w 1524000"/>
              <a:gd name="connsiteY33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311150 w 1524000"/>
              <a:gd name="connsiteY26" fmla="*/ 936625 h 1920875"/>
              <a:gd name="connsiteX27" fmla="*/ 298450 w 1524000"/>
              <a:gd name="connsiteY27" fmla="*/ 892175 h 1920875"/>
              <a:gd name="connsiteX28" fmla="*/ 257175 w 1524000"/>
              <a:gd name="connsiteY28" fmla="*/ 727075 h 1920875"/>
              <a:gd name="connsiteX29" fmla="*/ 215900 w 1524000"/>
              <a:gd name="connsiteY29" fmla="*/ 571500 h 1920875"/>
              <a:gd name="connsiteX30" fmla="*/ 174625 w 1524000"/>
              <a:gd name="connsiteY30" fmla="*/ 454025 h 1920875"/>
              <a:gd name="connsiteX31" fmla="*/ 117475 w 1524000"/>
              <a:gd name="connsiteY31" fmla="*/ 0 h 1920875"/>
              <a:gd name="connsiteX32" fmla="*/ 50800 w 1524000"/>
              <a:gd name="connsiteY32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98450 w 1524000"/>
              <a:gd name="connsiteY26" fmla="*/ 892175 h 1920875"/>
              <a:gd name="connsiteX27" fmla="*/ 257175 w 1524000"/>
              <a:gd name="connsiteY27" fmla="*/ 727075 h 1920875"/>
              <a:gd name="connsiteX28" fmla="*/ 215900 w 1524000"/>
              <a:gd name="connsiteY28" fmla="*/ 571500 h 1920875"/>
              <a:gd name="connsiteX29" fmla="*/ 174625 w 1524000"/>
              <a:gd name="connsiteY29" fmla="*/ 454025 h 1920875"/>
              <a:gd name="connsiteX30" fmla="*/ 117475 w 1524000"/>
              <a:gd name="connsiteY30" fmla="*/ 0 h 1920875"/>
              <a:gd name="connsiteX31" fmla="*/ 50800 w 1524000"/>
              <a:gd name="connsiteY31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57175 w 1524000"/>
              <a:gd name="connsiteY26" fmla="*/ 727075 h 1920875"/>
              <a:gd name="connsiteX27" fmla="*/ 215900 w 1524000"/>
              <a:gd name="connsiteY27" fmla="*/ 571500 h 1920875"/>
              <a:gd name="connsiteX28" fmla="*/ 174625 w 1524000"/>
              <a:gd name="connsiteY28" fmla="*/ 454025 h 1920875"/>
              <a:gd name="connsiteX29" fmla="*/ 117475 w 1524000"/>
              <a:gd name="connsiteY29" fmla="*/ 0 h 1920875"/>
              <a:gd name="connsiteX30" fmla="*/ 50800 w 1524000"/>
              <a:gd name="connsiteY30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11150 w 1524000"/>
              <a:gd name="connsiteY24" fmla="*/ 93662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85750 w 1524000"/>
              <a:gd name="connsiteY24" fmla="*/ 85407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17475 w 1524000"/>
              <a:gd name="connsiteY27" fmla="*/ 0 h 1920875"/>
              <a:gd name="connsiteX28" fmla="*/ 50800 w 1524000"/>
              <a:gd name="connsiteY28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158750 w 1524000"/>
              <a:gd name="connsiteY2" fmla="*/ 669925 h 1920875"/>
              <a:gd name="connsiteX3" fmla="*/ 247650 w 1524000"/>
              <a:gd name="connsiteY3" fmla="*/ 984250 h 1920875"/>
              <a:gd name="connsiteX4" fmla="*/ 257175 w 1524000"/>
              <a:gd name="connsiteY4" fmla="*/ 1057275 h 1920875"/>
              <a:gd name="connsiteX5" fmla="*/ 231775 w 1524000"/>
              <a:gd name="connsiteY5" fmla="*/ 1092200 h 1920875"/>
              <a:gd name="connsiteX6" fmla="*/ 168275 w 1524000"/>
              <a:gd name="connsiteY6" fmla="*/ 1101725 h 1920875"/>
              <a:gd name="connsiteX7" fmla="*/ 0 w 1524000"/>
              <a:gd name="connsiteY7" fmla="*/ 1130300 h 1920875"/>
              <a:gd name="connsiteX8" fmla="*/ 0 w 1524000"/>
              <a:gd name="connsiteY8" fmla="*/ 1196975 h 1920875"/>
              <a:gd name="connsiteX9" fmla="*/ 225425 w 1524000"/>
              <a:gd name="connsiteY9" fmla="*/ 1155700 h 1920875"/>
              <a:gd name="connsiteX10" fmla="*/ 266700 w 1524000"/>
              <a:gd name="connsiteY10" fmla="*/ 1174750 h 1920875"/>
              <a:gd name="connsiteX11" fmla="*/ 279400 w 1524000"/>
              <a:gd name="connsiteY11" fmla="*/ 1222375 h 1920875"/>
              <a:gd name="connsiteX12" fmla="*/ 314325 w 1524000"/>
              <a:gd name="connsiteY12" fmla="*/ 1787525 h 1920875"/>
              <a:gd name="connsiteX13" fmla="*/ 301625 w 1524000"/>
              <a:gd name="connsiteY13" fmla="*/ 1917700 h 1920875"/>
              <a:gd name="connsiteX14" fmla="*/ 358775 w 1524000"/>
              <a:gd name="connsiteY14" fmla="*/ 1920875 h 1920875"/>
              <a:gd name="connsiteX15" fmla="*/ 371475 w 1524000"/>
              <a:gd name="connsiteY15" fmla="*/ 1797050 h 1920875"/>
              <a:gd name="connsiteX16" fmla="*/ 396875 w 1524000"/>
              <a:gd name="connsiteY16" fmla="*/ 1762125 h 1920875"/>
              <a:gd name="connsiteX17" fmla="*/ 1524000 w 1524000"/>
              <a:gd name="connsiteY17" fmla="*/ 1758950 h 1920875"/>
              <a:gd name="connsiteX18" fmla="*/ 1514475 w 1524000"/>
              <a:gd name="connsiteY18" fmla="*/ 1692275 h 1920875"/>
              <a:gd name="connsiteX19" fmla="*/ 412750 w 1524000"/>
              <a:gd name="connsiteY19" fmla="*/ 1708150 h 1920875"/>
              <a:gd name="connsiteX20" fmla="*/ 374650 w 1524000"/>
              <a:gd name="connsiteY20" fmla="*/ 1673225 h 1920875"/>
              <a:gd name="connsiteX21" fmla="*/ 342900 w 1524000"/>
              <a:gd name="connsiteY21" fmla="*/ 1235075 h 1920875"/>
              <a:gd name="connsiteX22" fmla="*/ 317500 w 1524000"/>
              <a:gd name="connsiteY22" fmla="*/ 1066800 h 1920875"/>
              <a:gd name="connsiteX23" fmla="*/ 298450 w 1524000"/>
              <a:gd name="connsiteY23" fmla="*/ 876300 h 1920875"/>
              <a:gd name="connsiteX24" fmla="*/ 257175 w 1524000"/>
              <a:gd name="connsiteY24" fmla="*/ 727075 h 1920875"/>
              <a:gd name="connsiteX25" fmla="*/ 215900 w 1524000"/>
              <a:gd name="connsiteY25" fmla="*/ 571500 h 1920875"/>
              <a:gd name="connsiteX26" fmla="*/ 117475 w 1524000"/>
              <a:gd name="connsiteY26" fmla="*/ 0 h 1920875"/>
              <a:gd name="connsiteX27" fmla="*/ 50800 w 1524000"/>
              <a:gd name="connsiteY27" fmla="*/ 3175 h 1920875"/>
              <a:gd name="connsiteX0" fmla="*/ 50800 w 1524000"/>
              <a:gd name="connsiteY0" fmla="*/ 0 h 1917700"/>
              <a:gd name="connsiteX1" fmla="*/ 57150 w 1524000"/>
              <a:gd name="connsiteY1" fmla="*/ 180975 h 1917700"/>
              <a:gd name="connsiteX2" fmla="*/ 158750 w 1524000"/>
              <a:gd name="connsiteY2" fmla="*/ 666750 h 1917700"/>
              <a:gd name="connsiteX3" fmla="*/ 247650 w 1524000"/>
              <a:gd name="connsiteY3" fmla="*/ 981075 h 1917700"/>
              <a:gd name="connsiteX4" fmla="*/ 257175 w 1524000"/>
              <a:gd name="connsiteY4" fmla="*/ 1054100 h 1917700"/>
              <a:gd name="connsiteX5" fmla="*/ 231775 w 1524000"/>
              <a:gd name="connsiteY5" fmla="*/ 1089025 h 1917700"/>
              <a:gd name="connsiteX6" fmla="*/ 168275 w 1524000"/>
              <a:gd name="connsiteY6" fmla="*/ 1098550 h 1917700"/>
              <a:gd name="connsiteX7" fmla="*/ 0 w 1524000"/>
              <a:gd name="connsiteY7" fmla="*/ 1127125 h 1917700"/>
              <a:gd name="connsiteX8" fmla="*/ 0 w 1524000"/>
              <a:gd name="connsiteY8" fmla="*/ 1193800 h 1917700"/>
              <a:gd name="connsiteX9" fmla="*/ 225425 w 1524000"/>
              <a:gd name="connsiteY9" fmla="*/ 1152525 h 1917700"/>
              <a:gd name="connsiteX10" fmla="*/ 266700 w 1524000"/>
              <a:gd name="connsiteY10" fmla="*/ 1171575 h 1917700"/>
              <a:gd name="connsiteX11" fmla="*/ 279400 w 1524000"/>
              <a:gd name="connsiteY11" fmla="*/ 1219200 h 1917700"/>
              <a:gd name="connsiteX12" fmla="*/ 314325 w 1524000"/>
              <a:gd name="connsiteY12" fmla="*/ 1784350 h 1917700"/>
              <a:gd name="connsiteX13" fmla="*/ 301625 w 1524000"/>
              <a:gd name="connsiteY13" fmla="*/ 1914525 h 1917700"/>
              <a:gd name="connsiteX14" fmla="*/ 358775 w 1524000"/>
              <a:gd name="connsiteY14" fmla="*/ 1917700 h 1917700"/>
              <a:gd name="connsiteX15" fmla="*/ 371475 w 1524000"/>
              <a:gd name="connsiteY15" fmla="*/ 1793875 h 1917700"/>
              <a:gd name="connsiteX16" fmla="*/ 396875 w 1524000"/>
              <a:gd name="connsiteY16" fmla="*/ 1758950 h 1917700"/>
              <a:gd name="connsiteX17" fmla="*/ 1524000 w 1524000"/>
              <a:gd name="connsiteY17" fmla="*/ 1755775 h 1917700"/>
              <a:gd name="connsiteX18" fmla="*/ 1514475 w 1524000"/>
              <a:gd name="connsiteY18" fmla="*/ 1689100 h 1917700"/>
              <a:gd name="connsiteX19" fmla="*/ 412750 w 1524000"/>
              <a:gd name="connsiteY19" fmla="*/ 1704975 h 1917700"/>
              <a:gd name="connsiteX20" fmla="*/ 374650 w 1524000"/>
              <a:gd name="connsiteY20" fmla="*/ 1670050 h 1917700"/>
              <a:gd name="connsiteX21" fmla="*/ 342900 w 1524000"/>
              <a:gd name="connsiteY21" fmla="*/ 1231900 h 1917700"/>
              <a:gd name="connsiteX22" fmla="*/ 317500 w 1524000"/>
              <a:gd name="connsiteY22" fmla="*/ 1063625 h 1917700"/>
              <a:gd name="connsiteX23" fmla="*/ 298450 w 1524000"/>
              <a:gd name="connsiteY23" fmla="*/ 873125 h 1917700"/>
              <a:gd name="connsiteX24" fmla="*/ 257175 w 1524000"/>
              <a:gd name="connsiteY24" fmla="*/ 723900 h 1917700"/>
              <a:gd name="connsiteX25" fmla="*/ 215900 w 1524000"/>
              <a:gd name="connsiteY25" fmla="*/ 568325 h 1917700"/>
              <a:gd name="connsiteX26" fmla="*/ 50800 w 1524000"/>
              <a:gd name="connsiteY26" fmla="*/ 0 h 1917700"/>
              <a:gd name="connsiteX0" fmla="*/ 215900 w 1524000"/>
              <a:gd name="connsiteY0" fmla="*/ 387350 h 1736725"/>
              <a:gd name="connsiteX1" fmla="*/ 57150 w 1524000"/>
              <a:gd name="connsiteY1" fmla="*/ 0 h 1736725"/>
              <a:gd name="connsiteX2" fmla="*/ 158750 w 1524000"/>
              <a:gd name="connsiteY2" fmla="*/ 485775 h 1736725"/>
              <a:gd name="connsiteX3" fmla="*/ 247650 w 1524000"/>
              <a:gd name="connsiteY3" fmla="*/ 800100 h 1736725"/>
              <a:gd name="connsiteX4" fmla="*/ 257175 w 1524000"/>
              <a:gd name="connsiteY4" fmla="*/ 873125 h 1736725"/>
              <a:gd name="connsiteX5" fmla="*/ 231775 w 1524000"/>
              <a:gd name="connsiteY5" fmla="*/ 908050 h 1736725"/>
              <a:gd name="connsiteX6" fmla="*/ 168275 w 1524000"/>
              <a:gd name="connsiteY6" fmla="*/ 917575 h 1736725"/>
              <a:gd name="connsiteX7" fmla="*/ 0 w 1524000"/>
              <a:gd name="connsiteY7" fmla="*/ 946150 h 1736725"/>
              <a:gd name="connsiteX8" fmla="*/ 0 w 1524000"/>
              <a:gd name="connsiteY8" fmla="*/ 1012825 h 1736725"/>
              <a:gd name="connsiteX9" fmla="*/ 225425 w 1524000"/>
              <a:gd name="connsiteY9" fmla="*/ 971550 h 1736725"/>
              <a:gd name="connsiteX10" fmla="*/ 266700 w 1524000"/>
              <a:gd name="connsiteY10" fmla="*/ 990600 h 1736725"/>
              <a:gd name="connsiteX11" fmla="*/ 279400 w 1524000"/>
              <a:gd name="connsiteY11" fmla="*/ 1038225 h 1736725"/>
              <a:gd name="connsiteX12" fmla="*/ 314325 w 1524000"/>
              <a:gd name="connsiteY12" fmla="*/ 1603375 h 1736725"/>
              <a:gd name="connsiteX13" fmla="*/ 301625 w 1524000"/>
              <a:gd name="connsiteY13" fmla="*/ 1733550 h 1736725"/>
              <a:gd name="connsiteX14" fmla="*/ 358775 w 1524000"/>
              <a:gd name="connsiteY14" fmla="*/ 1736725 h 1736725"/>
              <a:gd name="connsiteX15" fmla="*/ 371475 w 1524000"/>
              <a:gd name="connsiteY15" fmla="*/ 1612900 h 1736725"/>
              <a:gd name="connsiteX16" fmla="*/ 396875 w 1524000"/>
              <a:gd name="connsiteY16" fmla="*/ 1577975 h 1736725"/>
              <a:gd name="connsiteX17" fmla="*/ 1524000 w 1524000"/>
              <a:gd name="connsiteY17" fmla="*/ 1574800 h 1736725"/>
              <a:gd name="connsiteX18" fmla="*/ 1514475 w 1524000"/>
              <a:gd name="connsiteY18" fmla="*/ 1508125 h 1736725"/>
              <a:gd name="connsiteX19" fmla="*/ 412750 w 1524000"/>
              <a:gd name="connsiteY19" fmla="*/ 1524000 h 1736725"/>
              <a:gd name="connsiteX20" fmla="*/ 374650 w 1524000"/>
              <a:gd name="connsiteY20" fmla="*/ 1489075 h 1736725"/>
              <a:gd name="connsiteX21" fmla="*/ 342900 w 1524000"/>
              <a:gd name="connsiteY21" fmla="*/ 1050925 h 1736725"/>
              <a:gd name="connsiteX22" fmla="*/ 317500 w 1524000"/>
              <a:gd name="connsiteY22" fmla="*/ 882650 h 1736725"/>
              <a:gd name="connsiteX23" fmla="*/ 298450 w 1524000"/>
              <a:gd name="connsiteY23" fmla="*/ 692150 h 1736725"/>
              <a:gd name="connsiteX24" fmla="*/ 257175 w 1524000"/>
              <a:gd name="connsiteY24" fmla="*/ 542925 h 1736725"/>
              <a:gd name="connsiteX25" fmla="*/ 215900 w 1524000"/>
              <a:gd name="connsiteY25" fmla="*/ 387350 h 1736725"/>
              <a:gd name="connsiteX0" fmla="*/ 215900 w 1524000"/>
              <a:gd name="connsiteY0" fmla="*/ 0 h 1349375"/>
              <a:gd name="connsiteX1" fmla="*/ 158750 w 1524000"/>
              <a:gd name="connsiteY1" fmla="*/ 98425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73050 w 1524000"/>
              <a:gd name="connsiteY23" fmla="*/ 247650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15900 w 1524000"/>
              <a:gd name="connsiteY23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298450 w 1524000"/>
              <a:gd name="connsiteY21" fmla="*/ 304800 h 1349375"/>
              <a:gd name="connsiteX22" fmla="*/ 215900 w 1524000"/>
              <a:gd name="connsiteY22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304800 w 1524000"/>
              <a:gd name="connsiteY21" fmla="*/ 403225 h 1349375"/>
              <a:gd name="connsiteX22" fmla="*/ 215900 w 1524000"/>
              <a:gd name="connsiteY22" fmla="*/ 0 h 1349375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1514475 w 1524000"/>
              <a:gd name="connsiteY16" fmla="*/ 717550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952500 w 1524000"/>
              <a:gd name="connsiteY16" fmla="*/ 727075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952500"/>
              <a:gd name="connsiteY0" fmla="*/ 0 h 946150"/>
              <a:gd name="connsiteX1" fmla="*/ 247650 w 952500"/>
              <a:gd name="connsiteY1" fmla="*/ 9525 h 946150"/>
              <a:gd name="connsiteX2" fmla="*/ 257175 w 952500"/>
              <a:gd name="connsiteY2" fmla="*/ 82550 h 946150"/>
              <a:gd name="connsiteX3" fmla="*/ 231775 w 952500"/>
              <a:gd name="connsiteY3" fmla="*/ 117475 h 946150"/>
              <a:gd name="connsiteX4" fmla="*/ 168275 w 952500"/>
              <a:gd name="connsiteY4" fmla="*/ 127000 h 946150"/>
              <a:gd name="connsiteX5" fmla="*/ 0 w 952500"/>
              <a:gd name="connsiteY5" fmla="*/ 155575 h 946150"/>
              <a:gd name="connsiteX6" fmla="*/ 0 w 952500"/>
              <a:gd name="connsiteY6" fmla="*/ 222250 h 946150"/>
              <a:gd name="connsiteX7" fmla="*/ 225425 w 952500"/>
              <a:gd name="connsiteY7" fmla="*/ 180975 h 946150"/>
              <a:gd name="connsiteX8" fmla="*/ 266700 w 952500"/>
              <a:gd name="connsiteY8" fmla="*/ 200025 h 946150"/>
              <a:gd name="connsiteX9" fmla="*/ 279400 w 952500"/>
              <a:gd name="connsiteY9" fmla="*/ 247650 h 946150"/>
              <a:gd name="connsiteX10" fmla="*/ 314325 w 952500"/>
              <a:gd name="connsiteY10" fmla="*/ 812800 h 946150"/>
              <a:gd name="connsiteX11" fmla="*/ 301625 w 952500"/>
              <a:gd name="connsiteY11" fmla="*/ 942975 h 946150"/>
              <a:gd name="connsiteX12" fmla="*/ 358775 w 952500"/>
              <a:gd name="connsiteY12" fmla="*/ 946150 h 946150"/>
              <a:gd name="connsiteX13" fmla="*/ 371475 w 952500"/>
              <a:gd name="connsiteY13" fmla="*/ 822325 h 946150"/>
              <a:gd name="connsiteX14" fmla="*/ 396875 w 952500"/>
              <a:gd name="connsiteY14" fmla="*/ 787400 h 946150"/>
              <a:gd name="connsiteX15" fmla="*/ 952500 w 952500"/>
              <a:gd name="connsiteY15" fmla="*/ 784225 h 946150"/>
              <a:gd name="connsiteX16" fmla="*/ 952500 w 952500"/>
              <a:gd name="connsiteY16" fmla="*/ 727075 h 946150"/>
              <a:gd name="connsiteX17" fmla="*/ 412750 w 952500"/>
              <a:gd name="connsiteY17" fmla="*/ 733425 h 946150"/>
              <a:gd name="connsiteX18" fmla="*/ 374650 w 952500"/>
              <a:gd name="connsiteY18" fmla="*/ 698500 h 946150"/>
              <a:gd name="connsiteX19" fmla="*/ 342900 w 952500"/>
              <a:gd name="connsiteY19" fmla="*/ 260350 h 946150"/>
              <a:gd name="connsiteX20" fmla="*/ 317500 w 952500"/>
              <a:gd name="connsiteY20" fmla="*/ 92075 h 946150"/>
              <a:gd name="connsiteX21" fmla="*/ 304800 w 952500"/>
              <a:gd name="connsiteY21" fmla="*/ 0 h 946150"/>
              <a:gd name="connsiteX0" fmla="*/ 304800 w 952500"/>
              <a:gd name="connsiteY0" fmla="*/ 271463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304800 w 952500"/>
              <a:gd name="connsiteY21" fmla="*/ 271463 h 1217613"/>
              <a:gd name="connsiteX0" fmla="*/ 252413 w 952500"/>
              <a:gd name="connsiteY0" fmla="*/ 1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252413 w 952500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952500 w 1197769"/>
              <a:gd name="connsiteY15" fmla="*/ 1055688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1188243 w 1197769"/>
              <a:gd name="connsiteY15" fmla="*/ 1048544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0625"/>
              <a:gd name="connsiteY0" fmla="*/ 1 h 1217613"/>
              <a:gd name="connsiteX1" fmla="*/ 192881 w 1190625"/>
              <a:gd name="connsiteY1" fmla="*/ 0 h 1217613"/>
              <a:gd name="connsiteX2" fmla="*/ 257175 w 1190625"/>
              <a:gd name="connsiteY2" fmla="*/ 354013 h 1217613"/>
              <a:gd name="connsiteX3" fmla="*/ 231775 w 1190625"/>
              <a:gd name="connsiteY3" fmla="*/ 388938 h 1217613"/>
              <a:gd name="connsiteX4" fmla="*/ 168275 w 1190625"/>
              <a:gd name="connsiteY4" fmla="*/ 398463 h 1217613"/>
              <a:gd name="connsiteX5" fmla="*/ 0 w 1190625"/>
              <a:gd name="connsiteY5" fmla="*/ 427038 h 1217613"/>
              <a:gd name="connsiteX6" fmla="*/ 0 w 1190625"/>
              <a:gd name="connsiteY6" fmla="*/ 493713 h 1217613"/>
              <a:gd name="connsiteX7" fmla="*/ 225425 w 1190625"/>
              <a:gd name="connsiteY7" fmla="*/ 452438 h 1217613"/>
              <a:gd name="connsiteX8" fmla="*/ 266700 w 1190625"/>
              <a:gd name="connsiteY8" fmla="*/ 471488 h 1217613"/>
              <a:gd name="connsiteX9" fmla="*/ 279400 w 1190625"/>
              <a:gd name="connsiteY9" fmla="*/ 519113 h 1217613"/>
              <a:gd name="connsiteX10" fmla="*/ 314325 w 1190625"/>
              <a:gd name="connsiteY10" fmla="*/ 1084263 h 1217613"/>
              <a:gd name="connsiteX11" fmla="*/ 301625 w 1190625"/>
              <a:gd name="connsiteY11" fmla="*/ 1214438 h 1217613"/>
              <a:gd name="connsiteX12" fmla="*/ 358775 w 1190625"/>
              <a:gd name="connsiteY12" fmla="*/ 1217613 h 1217613"/>
              <a:gd name="connsiteX13" fmla="*/ 371475 w 1190625"/>
              <a:gd name="connsiteY13" fmla="*/ 1093788 h 1217613"/>
              <a:gd name="connsiteX14" fmla="*/ 396875 w 1190625"/>
              <a:gd name="connsiteY14" fmla="*/ 1058863 h 1217613"/>
              <a:gd name="connsiteX15" fmla="*/ 1188243 w 1190625"/>
              <a:gd name="connsiteY15" fmla="*/ 1048544 h 1217613"/>
              <a:gd name="connsiteX16" fmla="*/ 1190625 w 1190625"/>
              <a:gd name="connsiteY16" fmla="*/ 991394 h 1217613"/>
              <a:gd name="connsiteX17" fmla="*/ 412750 w 1190625"/>
              <a:gd name="connsiteY17" fmla="*/ 1004888 h 1217613"/>
              <a:gd name="connsiteX18" fmla="*/ 374650 w 1190625"/>
              <a:gd name="connsiteY18" fmla="*/ 969963 h 1217613"/>
              <a:gd name="connsiteX19" fmla="*/ 342900 w 1190625"/>
              <a:gd name="connsiteY19" fmla="*/ 531813 h 1217613"/>
              <a:gd name="connsiteX20" fmla="*/ 317500 w 1190625"/>
              <a:gd name="connsiteY20" fmla="*/ 363538 h 1217613"/>
              <a:gd name="connsiteX21" fmla="*/ 252413 w 1190625"/>
              <a:gd name="connsiteY21" fmla="*/ 1 h 1217613"/>
              <a:gd name="connsiteX0" fmla="*/ 252413 w 1197768"/>
              <a:gd name="connsiteY0" fmla="*/ 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52413 w 1197768"/>
              <a:gd name="connsiteY21" fmla="*/ 1 h 1217613"/>
              <a:gd name="connsiteX0" fmla="*/ 274638 w 1197768"/>
              <a:gd name="connsiteY0" fmla="*/ 12065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74638 w 1197768"/>
              <a:gd name="connsiteY21" fmla="*/ 120651 h 1217613"/>
              <a:gd name="connsiteX0" fmla="*/ 274638 w 1197768"/>
              <a:gd name="connsiteY0" fmla="*/ 0 h 1096962"/>
              <a:gd name="connsiteX1" fmla="*/ 211931 w 1197768"/>
              <a:gd name="connsiteY1" fmla="*/ 6349 h 1096962"/>
              <a:gd name="connsiteX2" fmla="*/ 257175 w 1197768"/>
              <a:gd name="connsiteY2" fmla="*/ 233362 h 1096962"/>
              <a:gd name="connsiteX3" fmla="*/ 231775 w 1197768"/>
              <a:gd name="connsiteY3" fmla="*/ 268287 h 1096962"/>
              <a:gd name="connsiteX4" fmla="*/ 168275 w 1197768"/>
              <a:gd name="connsiteY4" fmla="*/ 277812 h 1096962"/>
              <a:gd name="connsiteX5" fmla="*/ 0 w 1197768"/>
              <a:gd name="connsiteY5" fmla="*/ 306387 h 1096962"/>
              <a:gd name="connsiteX6" fmla="*/ 0 w 1197768"/>
              <a:gd name="connsiteY6" fmla="*/ 373062 h 1096962"/>
              <a:gd name="connsiteX7" fmla="*/ 225425 w 1197768"/>
              <a:gd name="connsiteY7" fmla="*/ 331787 h 1096962"/>
              <a:gd name="connsiteX8" fmla="*/ 266700 w 1197768"/>
              <a:gd name="connsiteY8" fmla="*/ 350837 h 1096962"/>
              <a:gd name="connsiteX9" fmla="*/ 279400 w 1197768"/>
              <a:gd name="connsiteY9" fmla="*/ 398462 h 1096962"/>
              <a:gd name="connsiteX10" fmla="*/ 314325 w 1197768"/>
              <a:gd name="connsiteY10" fmla="*/ 963612 h 1096962"/>
              <a:gd name="connsiteX11" fmla="*/ 301625 w 1197768"/>
              <a:gd name="connsiteY11" fmla="*/ 1093787 h 1096962"/>
              <a:gd name="connsiteX12" fmla="*/ 358775 w 1197768"/>
              <a:gd name="connsiteY12" fmla="*/ 1096962 h 1096962"/>
              <a:gd name="connsiteX13" fmla="*/ 371475 w 1197768"/>
              <a:gd name="connsiteY13" fmla="*/ 973137 h 1096962"/>
              <a:gd name="connsiteX14" fmla="*/ 396875 w 1197768"/>
              <a:gd name="connsiteY14" fmla="*/ 938212 h 1096962"/>
              <a:gd name="connsiteX15" fmla="*/ 1197768 w 1197768"/>
              <a:gd name="connsiteY15" fmla="*/ 930274 h 1096962"/>
              <a:gd name="connsiteX16" fmla="*/ 1190625 w 1197768"/>
              <a:gd name="connsiteY16" fmla="*/ 870743 h 1096962"/>
              <a:gd name="connsiteX17" fmla="*/ 412750 w 1197768"/>
              <a:gd name="connsiteY17" fmla="*/ 884237 h 1096962"/>
              <a:gd name="connsiteX18" fmla="*/ 374650 w 1197768"/>
              <a:gd name="connsiteY18" fmla="*/ 849312 h 1096962"/>
              <a:gd name="connsiteX19" fmla="*/ 342900 w 1197768"/>
              <a:gd name="connsiteY19" fmla="*/ 411162 h 1096962"/>
              <a:gd name="connsiteX20" fmla="*/ 317500 w 1197768"/>
              <a:gd name="connsiteY20" fmla="*/ 242887 h 1096962"/>
              <a:gd name="connsiteX21" fmla="*/ 274638 w 1197768"/>
              <a:gd name="connsiteY21" fmla="*/ 0 h 1096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97768" h="1096962">
                <a:moveTo>
                  <a:pt x="274638" y="0"/>
                </a:moveTo>
                <a:lnTo>
                  <a:pt x="211931" y="6349"/>
                </a:lnTo>
                <a:lnTo>
                  <a:pt x="257175" y="233362"/>
                </a:lnTo>
                <a:lnTo>
                  <a:pt x="231775" y="268287"/>
                </a:lnTo>
                <a:lnTo>
                  <a:pt x="168275" y="277812"/>
                </a:lnTo>
                <a:lnTo>
                  <a:pt x="0" y="306387"/>
                </a:lnTo>
                <a:lnTo>
                  <a:pt x="0" y="373062"/>
                </a:lnTo>
                <a:lnTo>
                  <a:pt x="225425" y="331787"/>
                </a:lnTo>
                <a:lnTo>
                  <a:pt x="266700" y="350837"/>
                </a:lnTo>
                <a:lnTo>
                  <a:pt x="279400" y="398462"/>
                </a:lnTo>
                <a:lnTo>
                  <a:pt x="314325" y="963612"/>
                </a:lnTo>
                <a:lnTo>
                  <a:pt x="301625" y="1093787"/>
                </a:lnTo>
                <a:lnTo>
                  <a:pt x="358775" y="1096962"/>
                </a:lnTo>
                <a:lnTo>
                  <a:pt x="371475" y="973137"/>
                </a:lnTo>
                <a:lnTo>
                  <a:pt x="396875" y="938212"/>
                </a:lnTo>
                <a:lnTo>
                  <a:pt x="1197768" y="930274"/>
                </a:lnTo>
                <a:lnTo>
                  <a:pt x="1190625" y="870743"/>
                </a:lnTo>
                <a:lnTo>
                  <a:pt x="412750" y="884237"/>
                </a:lnTo>
                <a:lnTo>
                  <a:pt x="374650" y="849312"/>
                </a:lnTo>
                <a:lnTo>
                  <a:pt x="342900" y="411162"/>
                </a:lnTo>
                <a:lnTo>
                  <a:pt x="317500" y="242887"/>
                </a:lnTo>
                <a:lnTo>
                  <a:pt x="27463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0B92F25-B211-A0E3-BC26-358734F2F175}"/>
              </a:ext>
            </a:extLst>
          </p:cNvPr>
          <p:cNvGrpSpPr/>
          <p:nvPr/>
        </p:nvGrpSpPr>
        <p:grpSpPr>
          <a:xfrm rot="4209939">
            <a:off x="11150896" y="522638"/>
            <a:ext cx="356171" cy="394762"/>
            <a:chOff x="11050202" y="952127"/>
            <a:chExt cx="243792" cy="272298"/>
          </a:xfrm>
        </p:grpSpPr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F3838F91-AFF0-C5B9-8BDF-379DB568793B}"/>
                </a:ext>
              </a:extLst>
            </p:cNvPr>
            <p:cNvSpPr/>
            <p:nvPr/>
          </p:nvSpPr>
          <p:spPr>
            <a:xfrm rot="12829854">
              <a:off x="11050202" y="952127"/>
              <a:ext cx="243792" cy="261360"/>
            </a:xfrm>
            <a:prstGeom prst="triangle">
              <a:avLst>
                <a:gd name="adj" fmla="val 45143"/>
              </a:avLst>
            </a:prstGeom>
            <a:gradFill>
              <a:gsLst>
                <a:gs pos="41307">
                  <a:schemeClr val="bg1">
                    <a:lumMod val="65000"/>
                    <a:alpha val="50000"/>
                  </a:schemeClr>
                </a:gs>
                <a:gs pos="3670">
                  <a:schemeClr val="bg1">
                    <a:alpha val="0"/>
                    <a:lumMod val="99000"/>
                    <a:lumOff val="1000"/>
                  </a:schemeClr>
                </a:gs>
                <a:gs pos="71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5000000" scaled="0"/>
            </a:gra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22" name="Flowchart: Connector 21">
              <a:extLst>
                <a:ext uri="{FF2B5EF4-FFF2-40B4-BE49-F238E27FC236}">
                  <a16:creationId xmlns:a16="http://schemas.microsoft.com/office/drawing/2014/main" id="{DBF598D0-E04C-18E7-D552-ADCBC1B6E12D}"/>
                </a:ext>
              </a:extLst>
            </p:cNvPr>
            <p:cNvSpPr/>
            <p:nvPr/>
          </p:nvSpPr>
          <p:spPr>
            <a:xfrm>
              <a:off x="11083131" y="1178706"/>
              <a:ext cx="45719" cy="45719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23" name="Picture 22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FCA04580-236C-3529-838C-AA1C136299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76" y="138113"/>
            <a:ext cx="1296208" cy="4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02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00A1-72FF-539C-D0CD-8C5A970E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BC44F18-3E74-4B24-8636-9F307D505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07722"/>
            <a:ext cx="1409455" cy="501877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629A7AA-2D5A-4D47-03F4-BE159AAE1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49473" y="5671822"/>
            <a:ext cx="788502" cy="1263180"/>
          </a:xfrm>
          <a:prstGeom prst="rect">
            <a:avLst/>
          </a:prstGeom>
        </p:spPr>
      </p:pic>
      <p:pic>
        <p:nvPicPr>
          <p:cNvPr id="21" name="Picture 20" descr="A building with a lawn and a fence&#10;&#10;Description automatically generated">
            <a:extLst>
              <a:ext uri="{FF2B5EF4-FFF2-40B4-BE49-F238E27FC236}">
                <a16:creationId xmlns:a16="http://schemas.microsoft.com/office/drawing/2014/main" id="{C75EE79B-EBBB-1936-BB99-D8F658C9BC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4" y="844236"/>
            <a:ext cx="10369551" cy="5832873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BA2224B-7A75-4EAD-DF4C-94A153321791}"/>
              </a:ext>
            </a:extLst>
          </p:cNvPr>
          <p:cNvSpPr/>
          <p:nvPr/>
        </p:nvSpPr>
        <p:spPr>
          <a:xfrm>
            <a:off x="11433589" y="193823"/>
            <a:ext cx="531399" cy="647748"/>
          </a:xfrm>
          <a:custGeom>
            <a:avLst/>
            <a:gdLst>
              <a:gd name="connsiteX0" fmla="*/ 320040 w 3619500"/>
              <a:gd name="connsiteY0" fmla="*/ 121920 h 4411980"/>
              <a:gd name="connsiteX1" fmla="*/ 335280 w 3619500"/>
              <a:gd name="connsiteY1" fmla="*/ 350520 h 4411980"/>
              <a:gd name="connsiteX2" fmla="*/ 0 w 3619500"/>
              <a:gd name="connsiteY2" fmla="*/ 365760 h 4411980"/>
              <a:gd name="connsiteX3" fmla="*/ 30480 w 3619500"/>
              <a:gd name="connsiteY3" fmla="*/ 883920 h 4411980"/>
              <a:gd name="connsiteX4" fmla="*/ 152400 w 3619500"/>
              <a:gd name="connsiteY4" fmla="*/ 883920 h 4411980"/>
              <a:gd name="connsiteX5" fmla="*/ 167640 w 3619500"/>
              <a:gd name="connsiteY5" fmla="*/ 1021080 h 4411980"/>
              <a:gd name="connsiteX6" fmla="*/ 38100 w 3619500"/>
              <a:gd name="connsiteY6" fmla="*/ 1021080 h 4411980"/>
              <a:gd name="connsiteX7" fmla="*/ 213360 w 3619500"/>
              <a:gd name="connsiteY7" fmla="*/ 2827020 h 4411980"/>
              <a:gd name="connsiteX8" fmla="*/ 426720 w 3619500"/>
              <a:gd name="connsiteY8" fmla="*/ 2811780 h 4411980"/>
              <a:gd name="connsiteX9" fmla="*/ 541020 w 3619500"/>
              <a:gd name="connsiteY9" fmla="*/ 4053840 h 4411980"/>
              <a:gd name="connsiteX10" fmla="*/ 998220 w 3619500"/>
              <a:gd name="connsiteY10" fmla="*/ 4015740 h 4411980"/>
              <a:gd name="connsiteX11" fmla="*/ 1005840 w 3619500"/>
              <a:gd name="connsiteY11" fmla="*/ 4259580 h 4411980"/>
              <a:gd name="connsiteX12" fmla="*/ 1539240 w 3619500"/>
              <a:gd name="connsiteY12" fmla="*/ 4206240 h 4411980"/>
              <a:gd name="connsiteX13" fmla="*/ 1546860 w 3619500"/>
              <a:gd name="connsiteY13" fmla="*/ 4411980 h 4411980"/>
              <a:gd name="connsiteX14" fmla="*/ 2743200 w 3619500"/>
              <a:gd name="connsiteY14" fmla="*/ 4396740 h 4411980"/>
              <a:gd name="connsiteX15" fmla="*/ 2735580 w 3619500"/>
              <a:gd name="connsiteY15" fmla="*/ 3863340 h 4411980"/>
              <a:gd name="connsiteX16" fmla="*/ 3619500 w 3619500"/>
              <a:gd name="connsiteY16" fmla="*/ 3855720 h 4411980"/>
              <a:gd name="connsiteX17" fmla="*/ 3611880 w 3619500"/>
              <a:gd name="connsiteY17" fmla="*/ 2545080 h 4411980"/>
              <a:gd name="connsiteX18" fmla="*/ 2049780 w 3619500"/>
              <a:gd name="connsiteY18" fmla="*/ 2522220 h 4411980"/>
              <a:gd name="connsiteX19" fmla="*/ 1821180 w 3619500"/>
              <a:gd name="connsiteY19" fmla="*/ 0 h 4411980"/>
              <a:gd name="connsiteX20" fmla="*/ 320040 w 3619500"/>
              <a:gd name="connsiteY20" fmla="*/ 121920 h 441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19500" h="4411980">
                <a:moveTo>
                  <a:pt x="320040" y="121920"/>
                </a:moveTo>
                <a:lnTo>
                  <a:pt x="335280" y="350520"/>
                </a:lnTo>
                <a:lnTo>
                  <a:pt x="0" y="365760"/>
                </a:lnTo>
                <a:lnTo>
                  <a:pt x="30480" y="883920"/>
                </a:lnTo>
                <a:lnTo>
                  <a:pt x="152400" y="883920"/>
                </a:lnTo>
                <a:lnTo>
                  <a:pt x="167640" y="1021080"/>
                </a:lnTo>
                <a:lnTo>
                  <a:pt x="38100" y="1021080"/>
                </a:lnTo>
                <a:lnTo>
                  <a:pt x="213360" y="2827020"/>
                </a:lnTo>
                <a:lnTo>
                  <a:pt x="426720" y="2811780"/>
                </a:lnTo>
                <a:lnTo>
                  <a:pt x="541020" y="4053840"/>
                </a:lnTo>
                <a:lnTo>
                  <a:pt x="998220" y="4015740"/>
                </a:lnTo>
                <a:lnTo>
                  <a:pt x="1005840" y="4259580"/>
                </a:lnTo>
                <a:lnTo>
                  <a:pt x="1539240" y="4206240"/>
                </a:lnTo>
                <a:lnTo>
                  <a:pt x="1546860" y="4411980"/>
                </a:lnTo>
                <a:lnTo>
                  <a:pt x="2743200" y="4396740"/>
                </a:lnTo>
                <a:lnTo>
                  <a:pt x="2735580" y="3863340"/>
                </a:lnTo>
                <a:lnTo>
                  <a:pt x="3619500" y="3855720"/>
                </a:lnTo>
                <a:lnTo>
                  <a:pt x="3611880" y="2545080"/>
                </a:lnTo>
                <a:lnTo>
                  <a:pt x="2049780" y="2522220"/>
                </a:lnTo>
                <a:lnTo>
                  <a:pt x="1821180" y="0"/>
                </a:lnTo>
                <a:lnTo>
                  <a:pt x="320040" y="12192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>
            <a:outerShdw blurRad="12700" dist="38100" dir="9600000" sx="104000" sy="104000" algn="t" rotWithShape="0">
              <a:schemeClr val="bg2">
                <a:lumMod val="50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179F5A9-D415-46AB-F2F4-3C03AC14E966}"/>
              </a:ext>
            </a:extLst>
          </p:cNvPr>
          <p:cNvSpPr/>
          <p:nvPr/>
        </p:nvSpPr>
        <p:spPr>
          <a:xfrm>
            <a:off x="10775325" y="187474"/>
            <a:ext cx="1197768" cy="1096962"/>
          </a:xfrm>
          <a:custGeom>
            <a:avLst/>
            <a:gdLst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304800 w 1524000"/>
              <a:gd name="connsiteY31" fmla="*/ 56832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311150 w 1524000"/>
              <a:gd name="connsiteY29" fmla="*/ 9366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311150 w 1524000"/>
              <a:gd name="connsiteY28" fmla="*/ 936625 h 1920875"/>
              <a:gd name="connsiteX29" fmla="*/ 298450 w 1524000"/>
              <a:gd name="connsiteY29" fmla="*/ 892175 h 1920875"/>
              <a:gd name="connsiteX30" fmla="*/ 257175 w 1524000"/>
              <a:gd name="connsiteY30" fmla="*/ 727075 h 1920875"/>
              <a:gd name="connsiteX31" fmla="*/ 215900 w 1524000"/>
              <a:gd name="connsiteY31" fmla="*/ 571500 h 1920875"/>
              <a:gd name="connsiteX32" fmla="*/ 174625 w 1524000"/>
              <a:gd name="connsiteY32" fmla="*/ 454025 h 1920875"/>
              <a:gd name="connsiteX33" fmla="*/ 117475 w 1524000"/>
              <a:gd name="connsiteY33" fmla="*/ 0 h 1920875"/>
              <a:gd name="connsiteX34" fmla="*/ 50800 w 1524000"/>
              <a:gd name="connsiteY34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311150 w 1524000"/>
              <a:gd name="connsiteY27" fmla="*/ 936625 h 1920875"/>
              <a:gd name="connsiteX28" fmla="*/ 298450 w 1524000"/>
              <a:gd name="connsiteY28" fmla="*/ 892175 h 1920875"/>
              <a:gd name="connsiteX29" fmla="*/ 257175 w 1524000"/>
              <a:gd name="connsiteY29" fmla="*/ 727075 h 1920875"/>
              <a:gd name="connsiteX30" fmla="*/ 215900 w 1524000"/>
              <a:gd name="connsiteY30" fmla="*/ 571500 h 1920875"/>
              <a:gd name="connsiteX31" fmla="*/ 174625 w 1524000"/>
              <a:gd name="connsiteY31" fmla="*/ 454025 h 1920875"/>
              <a:gd name="connsiteX32" fmla="*/ 117475 w 1524000"/>
              <a:gd name="connsiteY32" fmla="*/ 0 h 1920875"/>
              <a:gd name="connsiteX33" fmla="*/ 50800 w 1524000"/>
              <a:gd name="connsiteY33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311150 w 1524000"/>
              <a:gd name="connsiteY26" fmla="*/ 936625 h 1920875"/>
              <a:gd name="connsiteX27" fmla="*/ 298450 w 1524000"/>
              <a:gd name="connsiteY27" fmla="*/ 892175 h 1920875"/>
              <a:gd name="connsiteX28" fmla="*/ 257175 w 1524000"/>
              <a:gd name="connsiteY28" fmla="*/ 727075 h 1920875"/>
              <a:gd name="connsiteX29" fmla="*/ 215900 w 1524000"/>
              <a:gd name="connsiteY29" fmla="*/ 571500 h 1920875"/>
              <a:gd name="connsiteX30" fmla="*/ 174625 w 1524000"/>
              <a:gd name="connsiteY30" fmla="*/ 454025 h 1920875"/>
              <a:gd name="connsiteX31" fmla="*/ 117475 w 1524000"/>
              <a:gd name="connsiteY31" fmla="*/ 0 h 1920875"/>
              <a:gd name="connsiteX32" fmla="*/ 50800 w 1524000"/>
              <a:gd name="connsiteY32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98450 w 1524000"/>
              <a:gd name="connsiteY26" fmla="*/ 892175 h 1920875"/>
              <a:gd name="connsiteX27" fmla="*/ 257175 w 1524000"/>
              <a:gd name="connsiteY27" fmla="*/ 727075 h 1920875"/>
              <a:gd name="connsiteX28" fmla="*/ 215900 w 1524000"/>
              <a:gd name="connsiteY28" fmla="*/ 571500 h 1920875"/>
              <a:gd name="connsiteX29" fmla="*/ 174625 w 1524000"/>
              <a:gd name="connsiteY29" fmla="*/ 454025 h 1920875"/>
              <a:gd name="connsiteX30" fmla="*/ 117475 w 1524000"/>
              <a:gd name="connsiteY30" fmla="*/ 0 h 1920875"/>
              <a:gd name="connsiteX31" fmla="*/ 50800 w 1524000"/>
              <a:gd name="connsiteY31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57175 w 1524000"/>
              <a:gd name="connsiteY26" fmla="*/ 727075 h 1920875"/>
              <a:gd name="connsiteX27" fmla="*/ 215900 w 1524000"/>
              <a:gd name="connsiteY27" fmla="*/ 571500 h 1920875"/>
              <a:gd name="connsiteX28" fmla="*/ 174625 w 1524000"/>
              <a:gd name="connsiteY28" fmla="*/ 454025 h 1920875"/>
              <a:gd name="connsiteX29" fmla="*/ 117475 w 1524000"/>
              <a:gd name="connsiteY29" fmla="*/ 0 h 1920875"/>
              <a:gd name="connsiteX30" fmla="*/ 50800 w 1524000"/>
              <a:gd name="connsiteY30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11150 w 1524000"/>
              <a:gd name="connsiteY24" fmla="*/ 93662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85750 w 1524000"/>
              <a:gd name="connsiteY24" fmla="*/ 85407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17475 w 1524000"/>
              <a:gd name="connsiteY27" fmla="*/ 0 h 1920875"/>
              <a:gd name="connsiteX28" fmla="*/ 50800 w 1524000"/>
              <a:gd name="connsiteY28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158750 w 1524000"/>
              <a:gd name="connsiteY2" fmla="*/ 669925 h 1920875"/>
              <a:gd name="connsiteX3" fmla="*/ 247650 w 1524000"/>
              <a:gd name="connsiteY3" fmla="*/ 984250 h 1920875"/>
              <a:gd name="connsiteX4" fmla="*/ 257175 w 1524000"/>
              <a:gd name="connsiteY4" fmla="*/ 1057275 h 1920875"/>
              <a:gd name="connsiteX5" fmla="*/ 231775 w 1524000"/>
              <a:gd name="connsiteY5" fmla="*/ 1092200 h 1920875"/>
              <a:gd name="connsiteX6" fmla="*/ 168275 w 1524000"/>
              <a:gd name="connsiteY6" fmla="*/ 1101725 h 1920875"/>
              <a:gd name="connsiteX7" fmla="*/ 0 w 1524000"/>
              <a:gd name="connsiteY7" fmla="*/ 1130300 h 1920875"/>
              <a:gd name="connsiteX8" fmla="*/ 0 w 1524000"/>
              <a:gd name="connsiteY8" fmla="*/ 1196975 h 1920875"/>
              <a:gd name="connsiteX9" fmla="*/ 225425 w 1524000"/>
              <a:gd name="connsiteY9" fmla="*/ 1155700 h 1920875"/>
              <a:gd name="connsiteX10" fmla="*/ 266700 w 1524000"/>
              <a:gd name="connsiteY10" fmla="*/ 1174750 h 1920875"/>
              <a:gd name="connsiteX11" fmla="*/ 279400 w 1524000"/>
              <a:gd name="connsiteY11" fmla="*/ 1222375 h 1920875"/>
              <a:gd name="connsiteX12" fmla="*/ 314325 w 1524000"/>
              <a:gd name="connsiteY12" fmla="*/ 1787525 h 1920875"/>
              <a:gd name="connsiteX13" fmla="*/ 301625 w 1524000"/>
              <a:gd name="connsiteY13" fmla="*/ 1917700 h 1920875"/>
              <a:gd name="connsiteX14" fmla="*/ 358775 w 1524000"/>
              <a:gd name="connsiteY14" fmla="*/ 1920875 h 1920875"/>
              <a:gd name="connsiteX15" fmla="*/ 371475 w 1524000"/>
              <a:gd name="connsiteY15" fmla="*/ 1797050 h 1920875"/>
              <a:gd name="connsiteX16" fmla="*/ 396875 w 1524000"/>
              <a:gd name="connsiteY16" fmla="*/ 1762125 h 1920875"/>
              <a:gd name="connsiteX17" fmla="*/ 1524000 w 1524000"/>
              <a:gd name="connsiteY17" fmla="*/ 1758950 h 1920875"/>
              <a:gd name="connsiteX18" fmla="*/ 1514475 w 1524000"/>
              <a:gd name="connsiteY18" fmla="*/ 1692275 h 1920875"/>
              <a:gd name="connsiteX19" fmla="*/ 412750 w 1524000"/>
              <a:gd name="connsiteY19" fmla="*/ 1708150 h 1920875"/>
              <a:gd name="connsiteX20" fmla="*/ 374650 w 1524000"/>
              <a:gd name="connsiteY20" fmla="*/ 1673225 h 1920875"/>
              <a:gd name="connsiteX21" fmla="*/ 342900 w 1524000"/>
              <a:gd name="connsiteY21" fmla="*/ 1235075 h 1920875"/>
              <a:gd name="connsiteX22" fmla="*/ 317500 w 1524000"/>
              <a:gd name="connsiteY22" fmla="*/ 1066800 h 1920875"/>
              <a:gd name="connsiteX23" fmla="*/ 298450 w 1524000"/>
              <a:gd name="connsiteY23" fmla="*/ 876300 h 1920875"/>
              <a:gd name="connsiteX24" fmla="*/ 257175 w 1524000"/>
              <a:gd name="connsiteY24" fmla="*/ 727075 h 1920875"/>
              <a:gd name="connsiteX25" fmla="*/ 215900 w 1524000"/>
              <a:gd name="connsiteY25" fmla="*/ 571500 h 1920875"/>
              <a:gd name="connsiteX26" fmla="*/ 117475 w 1524000"/>
              <a:gd name="connsiteY26" fmla="*/ 0 h 1920875"/>
              <a:gd name="connsiteX27" fmla="*/ 50800 w 1524000"/>
              <a:gd name="connsiteY27" fmla="*/ 3175 h 1920875"/>
              <a:gd name="connsiteX0" fmla="*/ 50800 w 1524000"/>
              <a:gd name="connsiteY0" fmla="*/ 0 h 1917700"/>
              <a:gd name="connsiteX1" fmla="*/ 57150 w 1524000"/>
              <a:gd name="connsiteY1" fmla="*/ 180975 h 1917700"/>
              <a:gd name="connsiteX2" fmla="*/ 158750 w 1524000"/>
              <a:gd name="connsiteY2" fmla="*/ 666750 h 1917700"/>
              <a:gd name="connsiteX3" fmla="*/ 247650 w 1524000"/>
              <a:gd name="connsiteY3" fmla="*/ 981075 h 1917700"/>
              <a:gd name="connsiteX4" fmla="*/ 257175 w 1524000"/>
              <a:gd name="connsiteY4" fmla="*/ 1054100 h 1917700"/>
              <a:gd name="connsiteX5" fmla="*/ 231775 w 1524000"/>
              <a:gd name="connsiteY5" fmla="*/ 1089025 h 1917700"/>
              <a:gd name="connsiteX6" fmla="*/ 168275 w 1524000"/>
              <a:gd name="connsiteY6" fmla="*/ 1098550 h 1917700"/>
              <a:gd name="connsiteX7" fmla="*/ 0 w 1524000"/>
              <a:gd name="connsiteY7" fmla="*/ 1127125 h 1917700"/>
              <a:gd name="connsiteX8" fmla="*/ 0 w 1524000"/>
              <a:gd name="connsiteY8" fmla="*/ 1193800 h 1917700"/>
              <a:gd name="connsiteX9" fmla="*/ 225425 w 1524000"/>
              <a:gd name="connsiteY9" fmla="*/ 1152525 h 1917700"/>
              <a:gd name="connsiteX10" fmla="*/ 266700 w 1524000"/>
              <a:gd name="connsiteY10" fmla="*/ 1171575 h 1917700"/>
              <a:gd name="connsiteX11" fmla="*/ 279400 w 1524000"/>
              <a:gd name="connsiteY11" fmla="*/ 1219200 h 1917700"/>
              <a:gd name="connsiteX12" fmla="*/ 314325 w 1524000"/>
              <a:gd name="connsiteY12" fmla="*/ 1784350 h 1917700"/>
              <a:gd name="connsiteX13" fmla="*/ 301625 w 1524000"/>
              <a:gd name="connsiteY13" fmla="*/ 1914525 h 1917700"/>
              <a:gd name="connsiteX14" fmla="*/ 358775 w 1524000"/>
              <a:gd name="connsiteY14" fmla="*/ 1917700 h 1917700"/>
              <a:gd name="connsiteX15" fmla="*/ 371475 w 1524000"/>
              <a:gd name="connsiteY15" fmla="*/ 1793875 h 1917700"/>
              <a:gd name="connsiteX16" fmla="*/ 396875 w 1524000"/>
              <a:gd name="connsiteY16" fmla="*/ 1758950 h 1917700"/>
              <a:gd name="connsiteX17" fmla="*/ 1524000 w 1524000"/>
              <a:gd name="connsiteY17" fmla="*/ 1755775 h 1917700"/>
              <a:gd name="connsiteX18" fmla="*/ 1514475 w 1524000"/>
              <a:gd name="connsiteY18" fmla="*/ 1689100 h 1917700"/>
              <a:gd name="connsiteX19" fmla="*/ 412750 w 1524000"/>
              <a:gd name="connsiteY19" fmla="*/ 1704975 h 1917700"/>
              <a:gd name="connsiteX20" fmla="*/ 374650 w 1524000"/>
              <a:gd name="connsiteY20" fmla="*/ 1670050 h 1917700"/>
              <a:gd name="connsiteX21" fmla="*/ 342900 w 1524000"/>
              <a:gd name="connsiteY21" fmla="*/ 1231900 h 1917700"/>
              <a:gd name="connsiteX22" fmla="*/ 317500 w 1524000"/>
              <a:gd name="connsiteY22" fmla="*/ 1063625 h 1917700"/>
              <a:gd name="connsiteX23" fmla="*/ 298450 w 1524000"/>
              <a:gd name="connsiteY23" fmla="*/ 873125 h 1917700"/>
              <a:gd name="connsiteX24" fmla="*/ 257175 w 1524000"/>
              <a:gd name="connsiteY24" fmla="*/ 723900 h 1917700"/>
              <a:gd name="connsiteX25" fmla="*/ 215900 w 1524000"/>
              <a:gd name="connsiteY25" fmla="*/ 568325 h 1917700"/>
              <a:gd name="connsiteX26" fmla="*/ 50800 w 1524000"/>
              <a:gd name="connsiteY26" fmla="*/ 0 h 1917700"/>
              <a:gd name="connsiteX0" fmla="*/ 215900 w 1524000"/>
              <a:gd name="connsiteY0" fmla="*/ 387350 h 1736725"/>
              <a:gd name="connsiteX1" fmla="*/ 57150 w 1524000"/>
              <a:gd name="connsiteY1" fmla="*/ 0 h 1736725"/>
              <a:gd name="connsiteX2" fmla="*/ 158750 w 1524000"/>
              <a:gd name="connsiteY2" fmla="*/ 485775 h 1736725"/>
              <a:gd name="connsiteX3" fmla="*/ 247650 w 1524000"/>
              <a:gd name="connsiteY3" fmla="*/ 800100 h 1736725"/>
              <a:gd name="connsiteX4" fmla="*/ 257175 w 1524000"/>
              <a:gd name="connsiteY4" fmla="*/ 873125 h 1736725"/>
              <a:gd name="connsiteX5" fmla="*/ 231775 w 1524000"/>
              <a:gd name="connsiteY5" fmla="*/ 908050 h 1736725"/>
              <a:gd name="connsiteX6" fmla="*/ 168275 w 1524000"/>
              <a:gd name="connsiteY6" fmla="*/ 917575 h 1736725"/>
              <a:gd name="connsiteX7" fmla="*/ 0 w 1524000"/>
              <a:gd name="connsiteY7" fmla="*/ 946150 h 1736725"/>
              <a:gd name="connsiteX8" fmla="*/ 0 w 1524000"/>
              <a:gd name="connsiteY8" fmla="*/ 1012825 h 1736725"/>
              <a:gd name="connsiteX9" fmla="*/ 225425 w 1524000"/>
              <a:gd name="connsiteY9" fmla="*/ 971550 h 1736725"/>
              <a:gd name="connsiteX10" fmla="*/ 266700 w 1524000"/>
              <a:gd name="connsiteY10" fmla="*/ 990600 h 1736725"/>
              <a:gd name="connsiteX11" fmla="*/ 279400 w 1524000"/>
              <a:gd name="connsiteY11" fmla="*/ 1038225 h 1736725"/>
              <a:gd name="connsiteX12" fmla="*/ 314325 w 1524000"/>
              <a:gd name="connsiteY12" fmla="*/ 1603375 h 1736725"/>
              <a:gd name="connsiteX13" fmla="*/ 301625 w 1524000"/>
              <a:gd name="connsiteY13" fmla="*/ 1733550 h 1736725"/>
              <a:gd name="connsiteX14" fmla="*/ 358775 w 1524000"/>
              <a:gd name="connsiteY14" fmla="*/ 1736725 h 1736725"/>
              <a:gd name="connsiteX15" fmla="*/ 371475 w 1524000"/>
              <a:gd name="connsiteY15" fmla="*/ 1612900 h 1736725"/>
              <a:gd name="connsiteX16" fmla="*/ 396875 w 1524000"/>
              <a:gd name="connsiteY16" fmla="*/ 1577975 h 1736725"/>
              <a:gd name="connsiteX17" fmla="*/ 1524000 w 1524000"/>
              <a:gd name="connsiteY17" fmla="*/ 1574800 h 1736725"/>
              <a:gd name="connsiteX18" fmla="*/ 1514475 w 1524000"/>
              <a:gd name="connsiteY18" fmla="*/ 1508125 h 1736725"/>
              <a:gd name="connsiteX19" fmla="*/ 412750 w 1524000"/>
              <a:gd name="connsiteY19" fmla="*/ 1524000 h 1736725"/>
              <a:gd name="connsiteX20" fmla="*/ 374650 w 1524000"/>
              <a:gd name="connsiteY20" fmla="*/ 1489075 h 1736725"/>
              <a:gd name="connsiteX21" fmla="*/ 342900 w 1524000"/>
              <a:gd name="connsiteY21" fmla="*/ 1050925 h 1736725"/>
              <a:gd name="connsiteX22" fmla="*/ 317500 w 1524000"/>
              <a:gd name="connsiteY22" fmla="*/ 882650 h 1736725"/>
              <a:gd name="connsiteX23" fmla="*/ 298450 w 1524000"/>
              <a:gd name="connsiteY23" fmla="*/ 692150 h 1736725"/>
              <a:gd name="connsiteX24" fmla="*/ 257175 w 1524000"/>
              <a:gd name="connsiteY24" fmla="*/ 542925 h 1736725"/>
              <a:gd name="connsiteX25" fmla="*/ 215900 w 1524000"/>
              <a:gd name="connsiteY25" fmla="*/ 387350 h 1736725"/>
              <a:gd name="connsiteX0" fmla="*/ 215900 w 1524000"/>
              <a:gd name="connsiteY0" fmla="*/ 0 h 1349375"/>
              <a:gd name="connsiteX1" fmla="*/ 158750 w 1524000"/>
              <a:gd name="connsiteY1" fmla="*/ 98425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73050 w 1524000"/>
              <a:gd name="connsiteY23" fmla="*/ 247650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15900 w 1524000"/>
              <a:gd name="connsiteY23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298450 w 1524000"/>
              <a:gd name="connsiteY21" fmla="*/ 304800 h 1349375"/>
              <a:gd name="connsiteX22" fmla="*/ 215900 w 1524000"/>
              <a:gd name="connsiteY22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304800 w 1524000"/>
              <a:gd name="connsiteY21" fmla="*/ 403225 h 1349375"/>
              <a:gd name="connsiteX22" fmla="*/ 215900 w 1524000"/>
              <a:gd name="connsiteY22" fmla="*/ 0 h 1349375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1514475 w 1524000"/>
              <a:gd name="connsiteY16" fmla="*/ 717550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952500 w 1524000"/>
              <a:gd name="connsiteY16" fmla="*/ 727075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952500"/>
              <a:gd name="connsiteY0" fmla="*/ 0 h 946150"/>
              <a:gd name="connsiteX1" fmla="*/ 247650 w 952500"/>
              <a:gd name="connsiteY1" fmla="*/ 9525 h 946150"/>
              <a:gd name="connsiteX2" fmla="*/ 257175 w 952500"/>
              <a:gd name="connsiteY2" fmla="*/ 82550 h 946150"/>
              <a:gd name="connsiteX3" fmla="*/ 231775 w 952500"/>
              <a:gd name="connsiteY3" fmla="*/ 117475 h 946150"/>
              <a:gd name="connsiteX4" fmla="*/ 168275 w 952500"/>
              <a:gd name="connsiteY4" fmla="*/ 127000 h 946150"/>
              <a:gd name="connsiteX5" fmla="*/ 0 w 952500"/>
              <a:gd name="connsiteY5" fmla="*/ 155575 h 946150"/>
              <a:gd name="connsiteX6" fmla="*/ 0 w 952500"/>
              <a:gd name="connsiteY6" fmla="*/ 222250 h 946150"/>
              <a:gd name="connsiteX7" fmla="*/ 225425 w 952500"/>
              <a:gd name="connsiteY7" fmla="*/ 180975 h 946150"/>
              <a:gd name="connsiteX8" fmla="*/ 266700 w 952500"/>
              <a:gd name="connsiteY8" fmla="*/ 200025 h 946150"/>
              <a:gd name="connsiteX9" fmla="*/ 279400 w 952500"/>
              <a:gd name="connsiteY9" fmla="*/ 247650 h 946150"/>
              <a:gd name="connsiteX10" fmla="*/ 314325 w 952500"/>
              <a:gd name="connsiteY10" fmla="*/ 812800 h 946150"/>
              <a:gd name="connsiteX11" fmla="*/ 301625 w 952500"/>
              <a:gd name="connsiteY11" fmla="*/ 942975 h 946150"/>
              <a:gd name="connsiteX12" fmla="*/ 358775 w 952500"/>
              <a:gd name="connsiteY12" fmla="*/ 946150 h 946150"/>
              <a:gd name="connsiteX13" fmla="*/ 371475 w 952500"/>
              <a:gd name="connsiteY13" fmla="*/ 822325 h 946150"/>
              <a:gd name="connsiteX14" fmla="*/ 396875 w 952500"/>
              <a:gd name="connsiteY14" fmla="*/ 787400 h 946150"/>
              <a:gd name="connsiteX15" fmla="*/ 952500 w 952500"/>
              <a:gd name="connsiteY15" fmla="*/ 784225 h 946150"/>
              <a:gd name="connsiteX16" fmla="*/ 952500 w 952500"/>
              <a:gd name="connsiteY16" fmla="*/ 727075 h 946150"/>
              <a:gd name="connsiteX17" fmla="*/ 412750 w 952500"/>
              <a:gd name="connsiteY17" fmla="*/ 733425 h 946150"/>
              <a:gd name="connsiteX18" fmla="*/ 374650 w 952500"/>
              <a:gd name="connsiteY18" fmla="*/ 698500 h 946150"/>
              <a:gd name="connsiteX19" fmla="*/ 342900 w 952500"/>
              <a:gd name="connsiteY19" fmla="*/ 260350 h 946150"/>
              <a:gd name="connsiteX20" fmla="*/ 317500 w 952500"/>
              <a:gd name="connsiteY20" fmla="*/ 92075 h 946150"/>
              <a:gd name="connsiteX21" fmla="*/ 304800 w 952500"/>
              <a:gd name="connsiteY21" fmla="*/ 0 h 946150"/>
              <a:gd name="connsiteX0" fmla="*/ 304800 w 952500"/>
              <a:gd name="connsiteY0" fmla="*/ 271463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304800 w 952500"/>
              <a:gd name="connsiteY21" fmla="*/ 271463 h 1217613"/>
              <a:gd name="connsiteX0" fmla="*/ 252413 w 952500"/>
              <a:gd name="connsiteY0" fmla="*/ 1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252413 w 952500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952500 w 1197769"/>
              <a:gd name="connsiteY15" fmla="*/ 1055688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1188243 w 1197769"/>
              <a:gd name="connsiteY15" fmla="*/ 1048544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0625"/>
              <a:gd name="connsiteY0" fmla="*/ 1 h 1217613"/>
              <a:gd name="connsiteX1" fmla="*/ 192881 w 1190625"/>
              <a:gd name="connsiteY1" fmla="*/ 0 h 1217613"/>
              <a:gd name="connsiteX2" fmla="*/ 257175 w 1190625"/>
              <a:gd name="connsiteY2" fmla="*/ 354013 h 1217613"/>
              <a:gd name="connsiteX3" fmla="*/ 231775 w 1190625"/>
              <a:gd name="connsiteY3" fmla="*/ 388938 h 1217613"/>
              <a:gd name="connsiteX4" fmla="*/ 168275 w 1190625"/>
              <a:gd name="connsiteY4" fmla="*/ 398463 h 1217613"/>
              <a:gd name="connsiteX5" fmla="*/ 0 w 1190625"/>
              <a:gd name="connsiteY5" fmla="*/ 427038 h 1217613"/>
              <a:gd name="connsiteX6" fmla="*/ 0 w 1190625"/>
              <a:gd name="connsiteY6" fmla="*/ 493713 h 1217613"/>
              <a:gd name="connsiteX7" fmla="*/ 225425 w 1190625"/>
              <a:gd name="connsiteY7" fmla="*/ 452438 h 1217613"/>
              <a:gd name="connsiteX8" fmla="*/ 266700 w 1190625"/>
              <a:gd name="connsiteY8" fmla="*/ 471488 h 1217613"/>
              <a:gd name="connsiteX9" fmla="*/ 279400 w 1190625"/>
              <a:gd name="connsiteY9" fmla="*/ 519113 h 1217613"/>
              <a:gd name="connsiteX10" fmla="*/ 314325 w 1190625"/>
              <a:gd name="connsiteY10" fmla="*/ 1084263 h 1217613"/>
              <a:gd name="connsiteX11" fmla="*/ 301625 w 1190625"/>
              <a:gd name="connsiteY11" fmla="*/ 1214438 h 1217613"/>
              <a:gd name="connsiteX12" fmla="*/ 358775 w 1190625"/>
              <a:gd name="connsiteY12" fmla="*/ 1217613 h 1217613"/>
              <a:gd name="connsiteX13" fmla="*/ 371475 w 1190625"/>
              <a:gd name="connsiteY13" fmla="*/ 1093788 h 1217613"/>
              <a:gd name="connsiteX14" fmla="*/ 396875 w 1190625"/>
              <a:gd name="connsiteY14" fmla="*/ 1058863 h 1217613"/>
              <a:gd name="connsiteX15" fmla="*/ 1188243 w 1190625"/>
              <a:gd name="connsiteY15" fmla="*/ 1048544 h 1217613"/>
              <a:gd name="connsiteX16" fmla="*/ 1190625 w 1190625"/>
              <a:gd name="connsiteY16" fmla="*/ 991394 h 1217613"/>
              <a:gd name="connsiteX17" fmla="*/ 412750 w 1190625"/>
              <a:gd name="connsiteY17" fmla="*/ 1004888 h 1217613"/>
              <a:gd name="connsiteX18" fmla="*/ 374650 w 1190625"/>
              <a:gd name="connsiteY18" fmla="*/ 969963 h 1217613"/>
              <a:gd name="connsiteX19" fmla="*/ 342900 w 1190625"/>
              <a:gd name="connsiteY19" fmla="*/ 531813 h 1217613"/>
              <a:gd name="connsiteX20" fmla="*/ 317500 w 1190625"/>
              <a:gd name="connsiteY20" fmla="*/ 363538 h 1217613"/>
              <a:gd name="connsiteX21" fmla="*/ 252413 w 1190625"/>
              <a:gd name="connsiteY21" fmla="*/ 1 h 1217613"/>
              <a:gd name="connsiteX0" fmla="*/ 252413 w 1197768"/>
              <a:gd name="connsiteY0" fmla="*/ 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52413 w 1197768"/>
              <a:gd name="connsiteY21" fmla="*/ 1 h 1217613"/>
              <a:gd name="connsiteX0" fmla="*/ 274638 w 1197768"/>
              <a:gd name="connsiteY0" fmla="*/ 12065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74638 w 1197768"/>
              <a:gd name="connsiteY21" fmla="*/ 120651 h 1217613"/>
              <a:gd name="connsiteX0" fmla="*/ 274638 w 1197768"/>
              <a:gd name="connsiteY0" fmla="*/ 0 h 1096962"/>
              <a:gd name="connsiteX1" fmla="*/ 211931 w 1197768"/>
              <a:gd name="connsiteY1" fmla="*/ 6349 h 1096962"/>
              <a:gd name="connsiteX2" fmla="*/ 257175 w 1197768"/>
              <a:gd name="connsiteY2" fmla="*/ 233362 h 1096962"/>
              <a:gd name="connsiteX3" fmla="*/ 231775 w 1197768"/>
              <a:gd name="connsiteY3" fmla="*/ 268287 h 1096962"/>
              <a:gd name="connsiteX4" fmla="*/ 168275 w 1197768"/>
              <a:gd name="connsiteY4" fmla="*/ 277812 h 1096962"/>
              <a:gd name="connsiteX5" fmla="*/ 0 w 1197768"/>
              <a:gd name="connsiteY5" fmla="*/ 306387 h 1096962"/>
              <a:gd name="connsiteX6" fmla="*/ 0 w 1197768"/>
              <a:gd name="connsiteY6" fmla="*/ 373062 h 1096962"/>
              <a:gd name="connsiteX7" fmla="*/ 225425 w 1197768"/>
              <a:gd name="connsiteY7" fmla="*/ 331787 h 1096962"/>
              <a:gd name="connsiteX8" fmla="*/ 266700 w 1197768"/>
              <a:gd name="connsiteY8" fmla="*/ 350837 h 1096962"/>
              <a:gd name="connsiteX9" fmla="*/ 279400 w 1197768"/>
              <a:gd name="connsiteY9" fmla="*/ 398462 h 1096962"/>
              <a:gd name="connsiteX10" fmla="*/ 314325 w 1197768"/>
              <a:gd name="connsiteY10" fmla="*/ 963612 h 1096962"/>
              <a:gd name="connsiteX11" fmla="*/ 301625 w 1197768"/>
              <a:gd name="connsiteY11" fmla="*/ 1093787 h 1096962"/>
              <a:gd name="connsiteX12" fmla="*/ 358775 w 1197768"/>
              <a:gd name="connsiteY12" fmla="*/ 1096962 h 1096962"/>
              <a:gd name="connsiteX13" fmla="*/ 371475 w 1197768"/>
              <a:gd name="connsiteY13" fmla="*/ 973137 h 1096962"/>
              <a:gd name="connsiteX14" fmla="*/ 396875 w 1197768"/>
              <a:gd name="connsiteY14" fmla="*/ 938212 h 1096962"/>
              <a:gd name="connsiteX15" fmla="*/ 1197768 w 1197768"/>
              <a:gd name="connsiteY15" fmla="*/ 930274 h 1096962"/>
              <a:gd name="connsiteX16" fmla="*/ 1190625 w 1197768"/>
              <a:gd name="connsiteY16" fmla="*/ 870743 h 1096962"/>
              <a:gd name="connsiteX17" fmla="*/ 412750 w 1197768"/>
              <a:gd name="connsiteY17" fmla="*/ 884237 h 1096962"/>
              <a:gd name="connsiteX18" fmla="*/ 374650 w 1197768"/>
              <a:gd name="connsiteY18" fmla="*/ 849312 h 1096962"/>
              <a:gd name="connsiteX19" fmla="*/ 342900 w 1197768"/>
              <a:gd name="connsiteY19" fmla="*/ 411162 h 1096962"/>
              <a:gd name="connsiteX20" fmla="*/ 317500 w 1197768"/>
              <a:gd name="connsiteY20" fmla="*/ 242887 h 1096962"/>
              <a:gd name="connsiteX21" fmla="*/ 274638 w 1197768"/>
              <a:gd name="connsiteY21" fmla="*/ 0 h 1096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97768" h="1096962">
                <a:moveTo>
                  <a:pt x="274638" y="0"/>
                </a:moveTo>
                <a:lnTo>
                  <a:pt x="211931" y="6349"/>
                </a:lnTo>
                <a:lnTo>
                  <a:pt x="257175" y="233362"/>
                </a:lnTo>
                <a:lnTo>
                  <a:pt x="231775" y="268287"/>
                </a:lnTo>
                <a:lnTo>
                  <a:pt x="168275" y="277812"/>
                </a:lnTo>
                <a:lnTo>
                  <a:pt x="0" y="306387"/>
                </a:lnTo>
                <a:lnTo>
                  <a:pt x="0" y="373062"/>
                </a:lnTo>
                <a:lnTo>
                  <a:pt x="225425" y="331787"/>
                </a:lnTo>
                <a:lnTo>
                  <a:pt x="266700" y="350837"/>
                </a:lnTo>
                <a:lnTo>
                  <a:pt x="279400" y="398462"/>
                </a:lnTo>
                <a:lnTo>
                  <a:pt x="314325" y="963612"/>
                </a:lnTo>
                <a:lnTo>
                  <a:pt x="301625" y="1093787"/>
                </a:lnTo>
                <a:lnTo>
                  <a:pt x="358775" y="1096962"/>
                </a:lnTo>
                <a:lnTo>
                  <a:pt x="371475" y="973137"/>
                </a:lnTo>
                <a:lnTo>
                  <a:pt x="396875" y="938212"/>
                </a:lnTo>
                <a:lnTo>
                  <a:pt x="1197768" y="930274"/>
                </a:lnTo>
                <a:lnTo>
                  <a:pt x="1190625" y="870743"/>
                </a:lnTo>
                <a:lnTo>
                  <a:pt x="412750" y="884237"/>
                </a:lnTo>
                <a:lnTo>
                  <a:pt x="374650" y="849312"/>
                </a:lnTo>
                <a:lnTo>
                  <a:pt x="342900" y="411162"/>
                </a:lnTo>
                <a:lnTo>
                  <a:pt x="317500" y="242887"/>
                </a:lnTo>
                <a:lnTo>
                  <a:pt x="27463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B814E6-105E-AFE1-66FD-BED4635A168A}"/>
              </a:ext>
            </a:extLst>
          </p:cNvPr>
          <p:cNvGrpSpPr/>
          <p:nvPr/>
        </p:nvGrpSpPr>
        <p:grpSpPr>
          <a:xfrm rot="21395820">
            <a:off x="11135082" y="371792"/>
            <a:ext cx="439777" cy="491198"/>
            <a:chOff x="11050202" y="952127"/>
            <a:chExt cx="243792" cy="272298"/>
          </a:xfrm>
        </p:grpSpPr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9ABA5572-8867-17DB-D40E-985CF5EA7DDC}"/>
                </a:ext>
              </a:extLst>
            </p:cNvPr>
            <p:cNvSpPr/>
            <p:nvPr/>
          </p:nvSpPr>
          <p:spPr>
            <a:xfrm rot="12829854">
              <a:off x="11050202" y="952127"/>
              <a:ext cx="243792" cy="261360"/>
            </a:xfrm>
            <a:prstGeom prst="triangle">
              <a:avLst>
                <a:gd name="adj" fmla="val 45143"/>
              </a:avLst>
            </a:prstGeom>
            <a:gradFill flip="none" rotWithShape="1">
              <a:gsLst>
                <a:gs pos="41307">
                  <a:schemeClr val="bg1">
                    <a:lumMod val="65000"/>
                    <a:alpha val="10000"/>
                  </a:schemeClr>
                </a:gs>
                <a:gs pos="3670">
                  <a:schemeClr val="bg1">
                    <a:alpha val="0"/>
                    <a:lumMod val="99000"/>
                    <a:lumOff val="1000"/>
                  </a:schemeClr>
                </a:gs>
                <a:gs pos="71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26" name="Flowchart: Connector 25">
              <a:extLst>
                <a:ext uri="{FF2B5EF4-FFF2-40B4-BE49-F238E27FC236}">
                  <a16:creationId xmlns:a16="http://schemas.microsoft.com/office/drawing/2014/main" id="{6A6EE13C-6BE0-8637-A7F2-BA0C880E4109}"/>
                </a:ext>
              </a:extLst>
            </p:cNvPr>
            <p:cNvSpPr/>
            <p:nvPr/>
          </p:nvSpPr>
          <p:spPr>
            <a:xfrm>
              <a:off x="11083131" y="1178706"/>
              <a:ext cx="45719" cy="45719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29" name="Picture 28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C6B39C31-C642-23CB-08EC-D369E9BAE9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76" y="138113"/>
            <a:ext cx="1296208" cy="4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03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5FD77-A73F-E155-2105-39BABDB92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uilding with a playground and people in the background&#10;&#10;Description automatically generated">
            <a:extLst>
              <a:ext uri="{FF2B5EF4-FFF2-40B4-BE49-F238E27FC236}">
                <a16:creationId xmlns:a16="http://schemas.microsoft.com/office/drawing/2014/main" id="{97C7CBFA-2E83-C95A-F45D-370ED28DD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4" y="826095"/>
            <a:ext cx="10369551" cy="5832872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5A6B2D-0670-CF84-97F1-45EDD7969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07722"/>
            <a:ext cx="1409455" cy="501877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7C9D300-2AE4-E21C-ED29-4E5E9A01A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49473" y="5671822"/>
            <a:ext cx="788502" cy="1263180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A50FC67-AE68-929E-1FE5-D2AD6433E63D}"/>
              </a:ext>
            </a:extLst>
          </p:cNvPr>
          <p:cNvSpPr/>
          <p:nvPr/>
        </p:nvSpPr>
        <p:spPr>
          <a:xfrm>
            <a:off x="11433589" y="193823"/>
            <a:ext cx="531399" cy="647748"/>
          </a:xfrm>
          <a:custGeom>
            <a:avLst/>
            <a:gdLst>
              <a:gd name="connsiteX0" fmla="*/ 320040 w 3619500"/>
              <a:gd name="connsiteY0" fmla="*/ 121920 h 4411980"/>
              <a:gd name="connsiteX1" fmla="*/ 335280 w 3619500"/>
              <a:gd name="connsiteY1" fmla="*/ 350520 h 4411980"/>
              <a:gd name="connsiteX2" fmla="*/ 0 w 3619500"/>
              <a:gd name="connsiteY2" fmla="*/ 365760 h 4411980"/>
              <a:gd name="connsiteX3" fmla="*/ 30480 w 3619500"/>
              <a:gd name="connsiteY3" fmla="*/ 883920 h 4411980"/>
              <a:gd name="connsiteX4" fmla="*/ 152400 w 3619500"/>
              <a:gd name="connsiteY4" fmla="*/ 883920 h 4411980"/>
              <a:gd name="connsiteX5" fmla="*/ 167640 w 3619500"/>
              <a:gd name="connsiteY5" fmla="*/ 1021080 h 4411980"/>
              <a:gd name="connsiteX6" fmla="*/ 38100 w 3619500"/>
              <a:gd name="connsiteY6" fmla="*/ 1021080 h 4411980"/>
              <a:gd name="connsiteX7" fmla="*/ 213360 w 3619500"/>
              <a:gd name="connsiteY7" fmla="*/ 2827020 h 4411980"/>
              <a:gd name="connsiteX8" fmla="*/ 426720 w 3619500"/>
              <a:gd name="connsiteY8" fmla="*/ 2811780 h 4411980"/>
              <a:gd name="connsiteX9" fmla="*/ 541020 w 3619500"/>
              <a:gd name="connsiteY9" fmla="*/ 4053840 h 4411980"/>
              <a:gd name="connsiteX10" fmla="*/ 998220 w 3619500"/>
              <a:gd name="connsiteY10" fmla="*/ 4015740 h 4411980"/>
              <a:gd name="connsiteX11" fmla="*/ 1005840 w 3619500"/>
              <a:gd name="connsiteY11" fmla="*/ 4259580 h 4411980"/>
              <a:gd name="connsiteX12" fmla="*/ 1539240 w 3619500"/>
              <a:gd name="connsiteY12" fmla="*/ 4206240 h 4411980"/>
              <a:gd name="connsiteX13" fmla="*/ 1546860 w 3619500"/>
              <a:gd name="connsiteY13" fmla="*/ 4411980 h 4411980"/>
              <a:gd name="connsiteX14" fmla="*/ 2743200 w 3619500"/>
              <a:gd name="connsiteY14" fmla="*/ 4396740 h 4411980"/>
              <a:gd name="connsiteX15" fmla="*/ 2735580 w 3619500"/>
              <a:gd name="connsiteY15" fmla="*/ 3863340 h 4411980"/>
              <a:gd name="connsiteX16" fmla="*/ 3619500 w 3619500"/>
              <a:gd name="connsiteY16" fmla="*/ 3855720 h 4411980"/>
              <a:gd name="connsiteX17" fmla="*/ 3611880 w 3619500"/>
              <a:gd name="connsiteY17" fmla="*/ 2545080 h 4411980"/>
              <a:gd name="connsiteX18" fmla="*/ 2049780 w 3619500"/>
              <a:gd name="connsiteY18" fmla="*/ 2522220 h 4411980"/>
              <a:gd name="connsiteX19" fmla="*/ 1821180 w 3619500"/>
              <a:gd name="connsiteY19" fmla="*/ 0 h 4411980"/>
              <a:gd name="connsiteX20" fmla="*/ 320040 w 3619500"/>
              <a:gd name="connsiteY20" fmla="*/ 121920 h 441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19500" h="4411980">
                <a:moveTo>
                  <a:pt x="320040" y="121920"/>
                </a:moveTo>
                <a:lnTo>
                  <a:pt x="335280" y="350520"/>
                </a:lnTo>
                <a:lnTo>
                  <a:pt x="0" y="365760"/>
                </a:lnTo>
                <a:lnTo>
                  <a:pt x="30480" y="883920"/>
                </a:lnTo>
                <a:lnTo>
                  <a:pt x="152400" y="883920"/>
                </a:lnTo>
                <a:lnTo>
                  <a:pt x="167640" y="1021080"/>
                </a:lnTo>
                <a:lnTo>
                  <a:pt x="38100" y="1021080"/>
                </a:lnTo>
                <a:lnTo>
                  <a:pt x="213360" y="2827020"/>
                </a:lnTo>
                <a:lnTo>
                  <a:pt x="426720" y="2811780"/>
                </a:lnTo>
                <a:lnTo>
                  <a:pt x="541020" y="4053840"/>
                </a:lnTo>
                <a:lnTo>
                  <a:pt x="998220" y="4015740"/>
                </a:lnTo>
                <a:lnTo>
                  <a:pt x="1005840" y="4259580"/>
                </a:lnTo>
                <a:lnTo>
                  <a:pt x="1539240" y="4206240"/>
                </a:lnTo>
                <a:lnTo>
                  <a:pt x="1546860" y="4411980"/>
                </a:lnTo>
                <a:lnTo>
                  <a:pt x="2743200" y="4396740"/>
                </a:lnTo>
                <a:lnTo>
                  <a:pt x="2735580" y="3863340"/>
                </a:lnTo>
                <a:lnTo>
                  <a:pt x="3619500" y="3855720"/>
                </a:lnTo>
                <a:lnTo>
                  <a:pt x="3611880" y="2545080"/>
                </a:lnTo>
                <a:lnTo>
                  <a:pt x="2049780" y="2522220"/>
                </a:lnTo>
                <a:lnTo>
                  <a:pt x="1821180" y="0"/>
                </a:lnTo>
                <a:lnTo>
                  <a:pt x="320040" y="12192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>
            <a:outerShdw blurRad="12700" dist="38100" dir="9600000" sx="104000" sy="104000" algn="t" rotWithShape="0">
              <a:schemeClr val="bg2">
                <a:lumMod val="50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1EC8776-4570-7911-2BAD-1B4382C39B99}"/>
              </a:ext>
            </a:extLst>
          </p:cNvPr>
          <p:cNvSpPr/>
          <p:nvPr/>
        </p:nvSpPr>
        <p:spPr>
          <a:xfrm>
            <a:off x="10775325" y="187474"/>
            <a:ext cx="1197768" cy="1096962"/>
          </a:xfrm>
          <a:custGeom>
            <a:avLst/>
            <a:gdLst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304800 w 1524000"/>
              <a:gd name="connsiteY31" fmla="*/ 56832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311150 w 1524000"/>
              <a:gd name="connsiteY29" fmla="*/ 9366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311150 w 1524000"/>
              <a:gd name="connsiteY28" fmla="*/ 936625 h 1920875"/>
              <a:gd name="connsiteX29" fmla="*/ 298450 w 1524000"/>
              <a:gd name="connsiteY29" fmla="*/ 892175 h 1920875"/>
              <a:gd name="connsiteX30" fmla="*/ 257175 w 1524000"/>
              <a:gd name="connsiteY30" fmla="*/ 727075 h 1920875"/>
              <a:gd name="connsiteX31" fmla="*/ 215900 w 1524000"/>
              <a:gd name="connsiteY31" fmla="*/ 571500 h 1920875"/>
              <a:gd name="connsiteX32" fmla="*/ 174625 w 1524000"/>
              <a:gd name="connsiteY32" fmla="*/ 454025 h 1920875"/>
              <a:gd name="connsiteX33" fmla="*/ 117475 w 1524000"/>
              <a:gd name="connsiteY33" fmla="*/ 0 h 1920875"/>
              <a:gd name="connsiteX34" fmla="*/ 50800 w 1524000"/>
              <a:gd name="connsiteY34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311150 w 1524000"/>
              <a:gd name="connsiteY27" fmla="*/ 936625 h 1920875"/>
              <a:gd name="connsiteX28" fmla="*/ 298450 w 1524000"/>
              <a:gd name="connsiteY28" fmla="*/ 892175 h 1920875"/>
              <a:gd name="connsiteX29" fmla="*/ 257175 w 1524000"/>
              <a:gd name="connsiteY29" fmla="*/ 727075 h 1920875"/>
              <a:gd name="connsiteX30" fmla="*/ 215900 w 1524000"/>
              <a:gd name="connsiteY30" fmla="*/ 571500 h 1920875"/>
              <a:gd name="connsiteX31" fmla="*/ 174625 w 1524000"/>
              <a:gd name="connsiteY31" fmla="*/ 454025 h 1920875"/>
              <a:gd name="connsiteX32" fmla="*/ 117475 w 1524000"/>
              <a:gd name="connsiteY32" fmla="*/ 0 h 1920875"/>
              <a:gd name="connsiteX33" fmla="*/ 50800 w 1524000"/>
              <a:gd name="connsiteY33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311150 w 1524000"/>
              <a:gd name="connsiteY26" fmla="*/ 936625 h 1920875"/>
              <a:gd name="connsiteX27" fmla="*/ 298450 w 1524000"/>
              <a:gd name="connsiteY27" fmla="*/ 892175 h 1920875"/>
              <a:gd name="connsiteX28" fmla="*/ 257175 w 1524000"/>
              <a:gd name="connsiteY28" fmla="*/ 727075 h 1920875"/>
              <a:gd name="connsiteX29" fmla="*/ 215900 w 1524000"/>
              <a:gd name="connsiteY29" fmla="*/ 571500 h 1920875"/>
              <a:gd name="connsiteX30" fmla="*/ 174625 w 1524000"/>
              <a:gd name="connsiteY30" fmla="*/ 454025 h 1920875"/>
              <a:gd name="connsiteX31" fmla="*/ 117475 w 1524000"/>
              <a:gd name="connsiteY31" fmla="*/ 0 h 1920875"/>
              <a:gd name="connsiteX32" fmla="*/ 50800 w 1524000"/>
              <a:gd name="connsiteY32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98450 w 1524000"/>
              <a:gd name="connsiteY26" fmla="*/ 892175 h 1920875"/>
              <a:gd name="connsiteX27" fmla="*/ 257175 w 1524000"/>
              <a:gd name="connsiteY27" fmla="*/ 727075 h 1920875"/>
              <a:gd name="connsiteX28" fmla="*/ 215900 w 1524000"/>
              <a:gd name="connsiteY28" fmla="*/ 571500 h 1920875"/>
              <a:gd name="connsiteX29" fmla="*/ 174625 w 1524000"/>
              <a:gd name="connsiteY29" fmla="*/ 454025 h 1920875"/>
              <a:gd name="connsiteX30" fmla="*/ 117475 w 1524000"/>
              <a:gd name="connsiteY30" fmla="*/ 0 h 1920875"/>
              <a:gd name="connsiteX31" fmla="*/ 50800 w 1524000"/>
              <a:gd name="connsiteY31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57175 w 1524000"/>
              <a:gd name="connsiteY26" fmla="*/ 727075 h 1920875"/>
              <a:gd name="connsiteX27" fmla="*/ 215900 w 1524000"/>
              <a:gd name="connsiteY27" fmla="*/ 571500 h 1920875"/>
              <a:gd name="connsiteX28" fmla="*/ 174625 w 1524000"/>
              <a:gd name="connsiteY28" fmla="*/ 454025 h 1920875"/>
              <a:gd name="connsiteX29" fmla="*/ 117475 w 1524000"/>
              <a:gd name="connsiteY29" fmla="*/ 0 h 1920875"/>
              <a:gd name="connsiteX30" fmla="*/ 50800 w 1524000"/>
              <a:gd name="connsiteY30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11150 w 1524000"/>
              <a:gd name="connsiteY24" fmla="*/ 93662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85750 w 1524000"/>
              <a:gd name="connsiteY24" fmla="*/ 85407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17475 w 1524000"/>
              <a:gd name="connsiteY27" fmla="*/ 0 h 1920875"/>
              <a:gd name="connsiteX28" fmla="*/ 50800 w 1524000"/>
              <a:gd name="connsiteY28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158750 w 1524000"/>
              <a:gd name="connsiteY2" fmla="*/ 669925 h 1920875"/>
              <a:gd name="connsiteX3" fmla="*/ 247650 w 1524000"/>
              <a:gd name="connsiteY3" fmla="*/ 984250 h 1920875"/>
              <a:gd name="connsiteX4" fmla="*/ 257175 w 1524000"/>
              <a:gd name="connsiteY4" fmla="*/ 1057275 h 1920875"/>
              <a:gd name="connsiteX5" fmla="*/ 231775 w 1524000"/>
              <a:gd name="connsiteY5" fmla="*/ 1092200 h 1920875"/>
              <a:gd name="connsiteX6" fmla="*/ 168275 w 1524000"/>
              <a:gd name="connsiteY6" fmla="*/ 1101725 h 1920875"/>
              <a:gd name="connsiteX7" fmla="*/ 0 w 1524000"/>
              <a:gd name="connsiteY7" fmla="*/ 1130300 h 1920875"/>
              <a:gd name="connsiteX8" fmla="*/ 0 w 1524000"/>
              <a:gd name="connsiteY8" fmla="*/ 1196975 h 1920875"/>
              <a:gd name="connsiteX9" fmla="*/ 225425 w 1524000"/>
              <a:gd name="connsiteY9" fmla="*/ 1155700 h 1920875"/>
              <a:gd name="connsiteX10" fmla="*/ 266700 w 1524000"/>
              <a:gd name="connsiteY10" fmla="*/ 1174750 h 1920875"/>
              <a:gd name="connsiteX11" fmla="*/ 279400 w 1524000"/>
              <a:gd name="connsiteY11" fmla="*/ 1222375 h 1920875"/>
              <a:gd name="connsiteX12" fmla="*/ 314325 w 1524000"/>
              <a:gd name="connsiteY12" fmla="*/ 1787525 h 1920875"/>
              <a:gd name="connsiteX13" fmla="*/ 301625 w 1524000"/>
              <a:gd name="connsiteY13" fmla="*/ 1917700 h 1920875"/>
              <a:gd name="connsiteX14" fmla="*/ 358775 w 1524000"/>
              <a:gd name="connsiteY14" fmla="*/ 1920875 h 1920875"/>
              <a:gd name="connsiteX15" fmla="*/ 371475 w 1524000"/>
              <a:gd name="connsiteY15" fmla="*/ 1797050 h 1920875"/>
              <a:gd name="connsiteX16" fmla="*/ 396875 w 1524000"/>
              <a:gd name="connsiteY16" fmla="*/ 1762125 h 1920875"/>
              <a:gd name="connsiteX17" fmla="*/ 1524000 w 1524000"/>
              <a:gd name="connsiteY17" fmla="*/ 1758950 h 1920875"/>
              <a:gd name="connsiteX18" fmla="*/ 1514475 w 1524000"/>
              <a:gd name="connsiteY18" fmla="*/ 1692275 h 1920875"/>
              <a:gd name="connsiteX19" fmla="*/ 412750 w 1524000"/>
              <a:gd name="connsiteY19" fmla="*/ 1708150 h 1920875"/>
              <a:gd name="connsiteX20" fmla="*/ 374650 w 1524000"/>
              <a:gd name="connsiteY20" fmla="*/ 1673225 h 1920875"/>
              <a:gd name="connsiteX21" fmla="*/ 342900 w 1524000"/>
              <a:gd name="connsiteY21" fmla="*/ 1235075 h 1920875"/>
              <a:gd name="connsiteX22" fmla="*/ 317500 w 1524000"/>
              <a:gd name="connsiteY22" fmla="*/ 1066800 h 1920875"/>
              <a:gd name="connsiteX23" fmla="*/ 298450 w 1524000"/>
              <a:gd name="connsiteY23" fmla="*/ 876300 h 1920875"/>
              <a:gd name="connsiteX24" fmla="*/ 257175 w 1524000"/>
              <a:gd name="connsiteY24" fmla="*/ 727075 h 1920875"/>
              <a:gd name="connsiteX25" fmla="*/ 215900 w 1524000"/>
              <a:gd name="connsiteY25" fmla="*/ 571500 h 1920875"/>
              <a:gd name="connsiteX26" fmla="*/ 117475 w 1524000"/>
              <a:gd name="connsiteY26" fmla="*/ 0 h 1920875"/>
              <a:gd name="connsiteX27" fmla="*/ 50800 w 1524000"/>
              <a:gd name="connsiteY27" fmla="*/ 3175 h 1920875"/>
              <a:gd name="connsiteX0" fmla="*/ 50800 w 1524000"/>
              <a:gd name="connsiteY0" fmla="*/ 0 h 1917700"/>
              <a:gd name="connsiteX1" fmla="*/ 57150 w 1524000"/>
              <a:gd name="connsiteY1" fmla="*/ 180975 h 1917700"/>
              <a:gd name="connsiteX2" fmla="*/ 158750 w 1524000"/>
              <a:gd name="connsiteY2" fmla="*/ 666750 h 1917700"/>
              <a:gd name="connsiteX3" fmla="*/ 247650 w 1524000"/>
              <a:gd name="connsiteY3" fmla="*/ 981075 h 1917700"/>
              <a:gd name="connsiteX4" fmla="*/ 257175 w 1524000"/>
              <a:gd name="connsiteY4" fmla="*/ 1054100 h 1917700"/>
              <a:gd name="connsiteX5" fmla="*/ 231775 w 1524000"/>
              <a:gd name="connsiteY5" fmla="*/ 1089025 h 1917700"/>
              <a:gd name="connsiteX6" fmla="*/ 168275 w 1524000"/>
              <a:gd name="connsiteY6" fmla="*/ 1098550 h 1917700"/>
              <a:gd name="connsiteX7" fmla="*/ 0 w 1524000"/>
              <a:gd name="connsiteY7" fmla="*/ 1127125 h 1917700"/>
              <a:gd name="connsiteX8" fmla="*/ 0 w 1524000"/>
              <a:gd name="connsiteY8" fmla="*/ 1193800 h 1917700"/>
              <a:gd name="connsiteX9" fmla="*/ 225425 w 1524000"/>
              <a:gd name="connsiteY9" fmla="*/ 1152525 h 1917700"/>
              <a:gd name="connsiteX10" fmla="*/ 266700 w 1524000"/>
              <a:gd name="connsiteY10" fmla="*/ 1171575 h 1917700"/>
              <a:gd name="connsiteX11" fmla="*/ 279400 w 1524000"/>
              <a:gd name="connsiteY11" fmla="*/ 1219200 h 1917700"/>
              <a:gd name="connsiteX12" fmla="*/ 314325 w 1524000"/>
              <a:gd name="connsiteY12" fmla="*/ 1784350 h 1917700"/>
              <a:gd name="connsiteX13" fmla="*/ 301625 w 1524000"/>
              <a:gd name="connsiteY13" fmla="*/ 1914525 h 1917700"/>
              <a:gd name="connsiteX14" fmla="*/ 358775 w 1524000"/>
              <a:gd name="connsiteY14" fmla="*/ 1917700 h 1917700"/>
              <a:gd name="connsiteX15" fmla="*/ 371475 w 1524000"/>
              <a:gd name="connsiteY15" fmla="*/ 1793875 h 1917700"/>
              <a:gd name="connsiteX16" fmla="*/ 396875 w 1524000"/>
              <a:gd name="connsiteY16" fmla="*/ 1758950 h 1917700"/>
              <a:gd name="connsiteX17" fmla="*/ 1524000 w 1524000"/>
              <a:gd name="connsiteY17" fmla="*/ 1755775 h 1917700"/>
              <a:gd name="connsiteX18" fmla="*/ 1514475 w 1524000"/>
              <a:gd name="connsiteY18" fmla="*/ 1689100 h 1917700"/>
              <a:gd name="connsiteX19" fmla="*/ 412750 w 1524000"/>
              <a:gd name="connsiteY19" fmla="*/ 1704975 h 1917700"/>
              <a:gd name="connsiteX20" fmla="*/ 374650 w 1524000"/>
              <a:gd name="connsiteY20" fmla="*/ 1670050 h 1917700"/>
              <a:gd name="connsiteX21" fmla="*/ 342900 w 1524000"/>
              <a:gd name="connsiteY21" fmla="*/ 1231900 h 1917700"/>
              <a:gd name="connsiteX22" fmla="*/ 317500 w 1524000"/>
              <a:gd name="connsiteY22" fmla="*/ 1063625 h 1917700"/>
              <a:gd name="connsiteX23" fmla="*/ 298450 w 1524000"/>
              <a:gd name="connsiteY23" fmla="*/ 873125 h 1917700"/>
              <a:gd name="connsiteX24" fmla="*/ 257175 w 1524000"/>
              <a:gd name="connsiteY24" fmla="*/ 723900 h 1917700"/>
              <a:gd name="connsiteX25" fmla="*/ 215900 w 1524000"/>
              <a:gd name="connsiteY25" fmla="*/ 568325 h 1917700"/>
              <a:gd name="connsiteX26" fmla="*/ 50800 w 1524000"/>
              <a:gd name="connsiteY26" fmla="*/ 0 h 1917700"/>
              <a:gd name="connsiteX0" fmla="*/ 215900 w 1524000"/>
              <a:gd name="connsiteY0" fmla="*/ 387350 h 1736725"/>
              <a:gd name="connsiteX1" fmla="*/ 57150 w 1524000"/>
              <a:gd name="connsiteY1" fmla="*/ 0 h 1736725"/>
              <a:gd name="connsiteX2" fmla="*/ 158750 w 1524000"/>
              <a:gd name="connsiteY2" fmla="*/ 485775 h 1736725"/>
              <a:gd name="connsiteX3" fmla="*/ 247650 w 1524000"/>
              <a:gd name="connsiteY3" fmla="*/ 800100 h 1736725"/>
              <a:gd name="connsiteX4" fmla="*/ 257175 w 1524000"/>
              <a:gd name="connsiteY4" fmla="*/ 873125 h 1736725"/>
              <a:gd name="connsiteX5" fmla="*/ 231775 w 1524000"/>
              <a:gd name="connsiteY5" fmla="*/ 908050 h 1736725"/>
              <a:gd name="connsiteX6" fmla="*/ 168275 w 1524000"/>
              <a:gd name="connsiteY6" fmla="*/ 917575 h 1736725"/>
              <a:gd name="connsiteX7" fmla="*/ 0 w 1524000"/>
              <a:gd name="connsiteY7" fmla="*/ 946150 h 1736725"/>
              <a:gd name="connsiteX8" fmla="*/ 0 w 1524000"/>
              <a:gd name="connsiteY8" fmla="*/ 1012825 h 1736725"/>
              <a:gd name="connsiteX9" fmla="*/ 225425 w 1524000"/>
              <a:gd name="connsiteY9" fmla="*/ 971550 h 1736725"/>
              <a:gd name="connsiteX10" fmla="*/ 266700 w 1524000"/>
              <a:gd name="connsiteY10" fmla="*/ 990600 h 1736725"/>
              <a:gd name="connsiteX11" fmla="*/ 279400 w 1524000"/>
              <a:gd name="connsiteY11" fmla="*/ 1038225 h 1736725"/>
              <a:gd name="connsiteX12" fmla="*/ 314325 w 1524000"/>
              <a:gd name="connsiteY12" fmla="*/ 1603375 h 1736725"/>
              <a:gd name="connsiteX13" fmla="*/ 301625 w 1524000"/>
              <a:gd name="connsiteY13" fmla="*/ 1733550 h 1736725"/>
              <a:gd name="connsiteX14" fmla="*/ 358775 w 1524000"/>
              <a:gd name="connsiteY14" fmla="*/ 1736725 h 1736725"/>
              <a:gd name="connsiteX15" fmla="*/ 371475 w 1524000"/>
              <a:gd name="connsiteY15" fmla="*/ 1612900 h 1736725"/>
              <a:gd name="connsiteX16" fmla="*/ 396875 w 1524000"/>
              <a:gd name="connsiteY16" fmla="*/ 1577975 h 1736725"/>
              <a:gd name="connsiteX17" fmla="*/ 1524000 w 1524000"/>
              <a:gd name="connsiteY17" fmla="*/ 1574800 h 1736725"/>
              <a:gd name="connsiteX18" fmla="*/ 1514475 w 1524000"/>
              <a:gd name="connsiteY18" fmla="*/ 1508125 h 1736725"/>
              <a:gd name="connsiteX19" fmla="*/ 412750 w 1524000"/>
              <a:gd name="connsiteY19" fmla="*/ 1524000 h 1736725"/>
              <a:gd name="connsiteX20" fmla="*/ 374650 w 1524000"/>
              <a:gd name="connsiteY20" fmla="*/ 1489075 h 1736725"/>
              <a:gd name="connsiteX21" fmla="*/ 342900 w 1524000"/>
              <a:gd name="connsiteY21" fmla="*/ 1050925 h 1736725"/>
              <a:gd name="connsiteX22" fmla="*/ 317500 w 1524000"/>
              <a:gd name="connsiteY22" fmla="*/ 882650 h 1736725"/>
              <a:gd name="connsiteX23" fmla="*/ 298450 w 1524000"/>
              <a:gd name="connsiteY23" fmla="*/ 692150 h 1736725"/>
              <a:gd name="connsiteX24" fmla="*/ 257175 w 1524000"/>
              <a:gd name="connsiteY24" fmla="*/ 542925 h 1736725"/>
              <a:gd name="connsiteX25" fmla="*/ 215900 w 1524000"/>
              <a:gd name="connsiteY25" fmla="*/ 387350 h 1736725"/>
              <a:gd name="connsiteX0" fmla="*/ 215900 w 1524000"/>
              <a:gd name="connsiteY0" fmla="*/ 0 h 1349375"/>
              <a:gd name="connsiteX1" fmla="*/ 158750 w 1524000"/>
              <a:gd name="connsiteY1" fmla="*/ 98425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73050 w 1524000"/>
              <a:gd name="connsiteY23" fmla="*/ 247650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15900 w 1524000"/>
              <a:gd name="connsiteY23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298450 w 1524000"/>
              <a:gd name="connsiteY21" fmla="*/ 304800 h 1349375"/>
              <a:gd name="connsiteX22" fmla="*/ 215900 w 1524000"/>
              <a:gd name="connsiteY22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304800 w 1524000"/>
              <a:gd name="connsiteY21" fmla="*/ 403225 h 1349375"/>
              <a:gd name="connsiteX22" fmla="*/ 215900 w 1524000"/>
              <a:gd name="connsiteY22" fmla="*/ 0 h 1349375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1514475 w 1524000"/>
              <a:gd name="connsiteY16" fmla="*/ 717550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952500 w 1524000"/>
              <a:gd name="connsiteY16" fmla="*/ 727075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952500"/>
              <a:gd name="connsiteY0" fmla="*/ 0 h 946150"/>
              <a:gd name="connsiteX1" fmla="*/ 247650 w 952500"/>
              <a:gd name="connsiteY1" fmla="*/ 9525 h 946150"/>
              <a:gd name="connsiteX2" fmla="*/ 257175 w 952500"/>
              <a:gd name="connsiteY2" fmla="*/ 82550 h 946150"/>
              <a:gd name="connsiteX3" fmla="*/ 231775 w 952500"/>
              <a:gd name="connsiteY3" fmla="*/ 117475 h 946150"/>
              <a:gd name="connsiteX4" fmla="*/ 168275 w 952500"/>
              <a:gd name="connsiteY4" fmla="*/ 127000 h 946150"/>
              <a:gd name="connsiteX5" fmla="*/ 0 w 952500"/>
              <a:gd name="connsiteY5" fmla="*/ 155575 h 946150"/>
              <a:gd name="connsiteX6" fmla="*/ 0 w 952500"/>
              <a:gd name="connsiteY6" fmla="*/ 222250 h 946150"/>
              <a:gd name="connsiteX7" fmla="*/ 225425 w 952500"/>
              <a:gd name="connsiteY7" fmla="*/ 180975 h 946150"/>
              <a:gd name="connsiteX8" fmla="*/ 266700 w 952500"/>
              <a:gd name="connsiteY8" fmla="*/ 200025 h 946150"/>
              <a:gd name="connsiteX9" fmla="*/ 279400 w 952500"/>
              <a:gd name="connsiteY9" fmla="*/ 247650 h 946150"/>
              <a:gd name="connsiteX10" fmla="*/ 314325 w 952500"/>
              <a:gd name="connsiteY10" fmla="*/ 812800 h 946150"/>
              <a:gd name="connsiteX11" fmla="*/ 301625 w 952500"/>
              <a:gd name="connsiteY11" fmla="*/ 942975 h 946150"/>
              <a:gd name="connsiteX12" fmla="*/ 358775 w 952500"/>
              <a:gd name="connsiteY12" fmla="*/ 946150 h 946150"/>
              <a:gd name="connsiteX13" fmla="*/ 371475 w 952500"/>
              <a:gd name="connsiteY13" fmla="*/ 822325 h 946150"/>
              <a:gd name="connsiteX14" fmla="*/ 396875 w 952500"/>
              <a:gd name="connsiteY14" fmla="*/ 787400 h 946150"/>
              <a:gd name="connsiteX15" fmla="*/ 952500 w 952500"/>
              <a:gd name="connsiteY15" fmla="*/ 784225 h 946150"/>
              <a:gd name="connsiteX16" fmla="*/ 952500 w 952500"/>
              <a:gd name="connsiteY16" fmla="*/ 727075 h 946150"/>
              <a:gd name="connsiteX17" fmla="*/ 412750 w 952500"/>
              <a:gd name="connsiteY17" fmla="*/ 733425 h 946150"/>
              <a:gd name="connsiteX18" fmla="*/ 374650 w 952500"/>
              <a:gd name="connsiteY18" fmla="*/ 698500 h 946150"/>
              <a:gd name="connsiteX19" fmla="*/ 342900 w 952500"/>
              <a:gd name="connsiteY19" fmla="*/ 260350 h 946150"/>
              <a:gd name="connsiteX20" fmla="*/ 317500 w 952500"/>
              <a:gd name="connsiteY20" fmla="*/ 92075 h 946150"/>
              <a:gd name="connsiteX21" fmla="*/ 304800 w 952500"/>
              <a:gd name="connsiteY21" fmla="*/ 0 h 946150"/>
              <a:gd name="connsiteX0" fmla="*/ 304800 w 952500"/>
              <a:gd name="connsiteY0" fmla="*/ 271463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304800 w 952500"/>
              <a:gd name="connsiteY21" fmla="*/ 271463 h 1217613"/>
              <a:gd name="connsiteX0" fmla="*/ 252413 w 952500"/>
              <a:gd name="connsiteY0" fmla="*/ 1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252413 w 952500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952500 w 1197769"/>
              <a:gd name="connsiteY15" fmla="*/ 1055688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1188243 w 1197769"/>
              <a:gd name="connsiteY15" fmla="*/ 1048544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0625"/>
              <a:gd name="connsiteY0" fmla="*/ 1 h 1217613"/>
              <a:gd name="connsiteX1" fmla="*/ 192881 w 1190625"/>
              <a:gd name="connsiteY1" fmla="*/ 0 h 1217613"/>
              <a:gd name="connsiteX2" fmla="*/ 257175 w 1190625"/>
              <a:gd name="connsiteY2" fmla="*/ 354013 h 1217613"/>
              <a:gd name="connsiteX3" fmla="*/ 231775 w 1190625"/>
              <a:gd name="connsiteY3" fmla="*/ 388938 h 1217613"/>
              <a:gd name="connsiteX4" fmla="*/ 168275 w 1190625"/>
              <a:gd name="connsiteY4" fmla="*/ 398463 h 1217613"/>
              <a:gd name="connsiteX5" fmla="*/ 0 w 1190625"/>
              <a:gd name="connsiteY5" fmla="*/ 427038 h 1217613"/>
              <a:gd name="connsiteX6" fmla="*/ 0 w 1190625"/>
              <a:gd name="connsiteY6" fmla="*/ 493713 h 1217613"/>
              <a:gd name="connsiteX7" fmla="*/ 225425 w 1190625"/>
              <a:gd name="connsiteY7" fmla="*/ 452438 h 1217613"/>
              <a:gd name="connsiteX8" fmla="*/ 266700 w 1190625"/>
              <a:gd name="connsiteY8" fmla="*/ 471488 h 1217613"/>
              <a:gd name="connsiteX9" fmla="*/ 279400 w 1190625"/>
              <a:gd name="connsiteY9" fmla="*/ 519113 h 1217613"/>
              <a:gd name="connsiteX10" fmla="*/ 314325 w 1190625"/>
              <a:gd name="connsiteY10" fmla="*/ 1084263 h 1217613"/>
              <a:gd name="connsiteX11" fmla="*/ 301625 w 1190625"/>
              <a:gd name="connsiteY11" fmla="*/ 1214438 h 1217613"/>
              <a:gd name="connsiteX12" fmla="*/ 358775 w 1190625"/>
              <a:gd name="connsiteY12" fmla="*/ 1217613 h 1217613"/>
              <a:gd name="connsiteX13" fmla="*/ 371475 w 1190625"/>
              <a:gd name="connsiteY13" fmla="*/ 1093788 h 1217613"/>
              <a:gd name="connsiteX14" fmla="*/ 396875 w 1190625"/>
              <a:gd name="connsiteY14" fmla="*/ 1058863 h 1217613"/>
              <a:gd name="connsiteX15" fmla="*/ 1188243 w 1190625"/>
              <a:gd name="connsiteY15" fmla="*/ 1048544 h 1217613"/>
              <a:gd name="connsiteX16" fmla="*/ 1190625 w 1190625"/>
              <a:gd name="connsiteY16" fmla="*/ 991394 h 1217613"/>
              <a:gd name="connsiteX17" fmla="*/ 412750 w 1190625"/>
              <a:gd name="connsiteY17" fmla="*/ 1004888 h 1217613"/>
              <a:gd name="connsiteX18" fmla="*/ 374650 w 1190625"/>
              <a:gd name="connsiteY18" fmla="*/ 969963 h 1217613"/>
              <a:gd name="connsiteX19" fmla="*/ 342900 w 1190625"/>
              <a:gd name="connsiteY19" fmla="*/ 531813 h 1217613"/>
              <a:gd name="connsiteX20" fmla="*/ 317500 w 1190625"/>
              <a:gd name="connsiteY20" fmla="*/ 363538 h 1217613"/>
              <a:gd name="connsiteX21" fmla="*/ 252413 w 1190625"/>
              <a:gd name="connsiteY21" fmla="*/ 1 h 1217613"/>
              <a:gd name="connsiteX0" fmla="*/ 252413 w 1197768"/>
              <a:gd name="connsiteY0" fmla="*/ 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52413 w 1197768"/>
              <a:gd name="connsiteY21" fmla="*/ 1 h 1217613"/>
              <a:gd name="connsiteX0" fmla="*/ 274638 w 1197768"/>
              <a:gd name="connsiteY0" fmla="*/ 12065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74638 w 1197768"/>
              <a:gd name="connsiteY21" fmla="*/ 120651 h 1217613"/>
              <a:gd name="connsiteX0" fmla="*/ 274638 w 1197768"/>
              <a:gd name="connsiteY0" fmla="*/ 0 h 1096962"/>
              <a:gd name="connsiteX1" fmla="*/ 211931 w 1197768"/>
              <a:gd name="connsiteY1" fmla="*/ 6349 h 1096962"/>
              <a:gd name="connsiteX2" fmla="*/ 257175 w 1197768"/>
              <a:gd name="connsiteY2" fmla="*/ 233362 h 1096962"/>
              <a:gd name="connsiteX3" fmla="*/ 231775 w 1197768"/>
              <a:gd name="connsiteY3" fmla="*/ 268287 h 1096962"/>
              <a:gd name="connsiteX4" fmla="*/ 168275 w 1197768"/>
              <a:gd name="connsiteY4" fmla="*/ 277812 h 1096962"/>
              <a:gd name="connsiteX5" fmla="*/ 0 w 1197768"/>
              <a:gd name="connsiteY5" fmla="*/ 306387 h 1096962"/>
              <a:gd name="connsiteX6" fmla="*/ 0 w 1197768"/>
              <a:gd name="connsiteY6" fmla="*/ 373062 h 1096962"/>
              <a:gd name="connsiteX7" fmla="*/ 225425 w 1197768"/>
              <a:gd name="connsiteY7" fmla="*/ 331787 h 1096962"/>
              <a:gd name="connsiteX8" fmla="*/ 266700 w 1197768"/>
              <a:gd name="connsiteY8" fmla="*/ 350837 h 1096962"/>
              <a:gd name="connsiteX9" fmla="*/ 279400 w 1197768"/>
              <a:gd name="connsiteY9" fmla="*/ 398462 h 1096962"/>
              <a:gd name="connsiteX10" fmla="*/ 314325 w 1197768"/>
              <a:gd name="connsiteY10" fmla="*/ 963612 h 1096962"/>
              <a:gd name="connsiteX11" fmla="*/ 301625 w 1197768"/>
              <a:gd name="connsiteY11" fmla="*/ 1093787 h 1096962"/>
              <a:gd name="connsiteX12" fmla="*/ 358775 w 1197768"/>
              <a:gd name="connsiteY12" fmla="*/ 1096962 h 1096962"/>
              <a:gd name="connsiteX13" fmla="*/ 371475 w 1197768"/>
              <a:gd name="connsiteY13" fmla="*/ 973137 h 1096962"/>
              <a:gd name="connsiteX14" fmla="*/ 396875 w 1197768"/>
              <a:gd name="connsiteY14" fmla="*/ 938212 h 1096962"/>
              <a:gd name="connsiteX15" fmla="*/ 1197768 w 1197768"/>
              <a:gd name="connsiteY15" fmla="*/ 930274 h 1096962"/>
              <a:gd name="connsiteX16" fmla="*/ 1190625 w 1197768"/>
              <a:gd name="connsiteY16" fmla="*/ 870743 h 1096962"/>
              <a:gd name="connsiteX17" fmla="*/ 412750 w 1197768"/>
              <a:gd name="connsiteY17" fmla="*/ 884237 h 1096962"/>
              <a:gd name="connsiteX18" fmla="*/ 374650 w 1197768"/>
              <a:gd name="connsiteY18" fmla="*/ 849312 h 1096962"/>
              <a:gd name="connsiteX19" fmla="*/ 342900 w 1197768"/>
              <a:gd name="connsiteY19" fmla="*/ 411162 h 1096962"/>
              <a:gd name="connsiteX20" fmla="*/ 317500 w 1197768"/>
              <a:gd name="connsiteY20" fmla="*/ 242887 h 1096962"/>
              <a:gd name="connsiteX21" fmla="*/ 274638 w 1197768"/>
              <a:gd name="connsiteY21" fmla="*/ 0 h 1096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97768" h="1096962">
                <a:moveTo>
                  <a:pt x="274638" y="0"/>
                </a:moveTo>
                <a:lnTo>
                  <a:pt x="211931" y="6349"/>
                </a:lnTo>
                <a:lnTo>
                  <a:pt x="257175" y="233362"/>
                </a:lnTo>
                <a:lnTo>
                  <a:pt x="231775" y="268287"/>
                </a:lnTo>
                <a:lnTo>
                  <a:pt x="168275" y="277812"/>
                </a:lnTo>
                <a:lnTo>
                  <a:pt x="0" y="306387"/>
                </a:lnTo>
                <a:lnTo>
                  <a:pt x="0" y="373062"/>
                </a:lnTo>
                <a:lnTo>
                  <a:pt x="225425" y="331787"/>
                </a:lnTo>
                <a:lnTo>
                  <a:pt x="266700" y="350837"/>
                </a:lnTo>
                <a:lnTo>
                  <a:pt x="279400" y="398462"/>
                </a:lnTo>
                <a:lnTo>
                  <a:pt x="314325" y="963612"/>
                </a:lnTo>
                <a:lnTo>
                  <a:pt x="301625" y="1093787"/>
                </a:lnTo>
                <a:lnTo>
                  <a:pt x="358775" y="1096962"/>
                </a:lnTo>
                <a:lnTo>
                  <a:pt x="371475" y="973137"/>
                </a:lnTo>
                <a:lnTo>
                  <a:pt x="396875" y="938212"/>
                </a:lnTo>
                <a:lnTo>
                  <a:pt x="1197768" y="930274"/>
                </a:lnTo>
                <a:lnTo>
                  <a:pt x="1190625" y="870743"/>
                </a:lnTo>
                <a:lnTo>
                  <a:pt x="412750" y="884237"/>
                </a:lnTo>
                <a:lnTo>
                  <a:pt x="374650" y="849312"/>
                </a:lnTo>
                <a:lnTo>
                  <a:pt x="342900" y="411162"/>
                </a:lnTo>
                <a:lnTo>
                  <a:pt x="317500" y="242887"/>
                </a:lnTo>
                <a:lnTo>
                  <a:pt x="27463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0D9793D-A4D7-1E63-2B59-F043DD6B0AFE}"/>
              </a:ext>
            </a:extLst>
          </p:cNvPr>
          <p:cNvGrpSpPr/>
          <p:nvPr/>
        </p:nvGrpSpPr>
        <p:grpSpPr>
          <a:xfrm rot="895445">
            <a:off x="11158008" y="198798"/>
            <a:ext cx="409169" cy="457012"/>
            <a:chOff x="11050202" y="952127"/>
            <a:chExt cx="243792" cy="272298"/>
          </a:xfrm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A3D8F0-C86C-4ABF-AE0F-23D19C5A3835}"/>
                </a:ext>
              </a:extLst>
            </p:cNvPr>
            <p:cNvSpPr/>
            <p:nvPr/>
          </p:nvSpPr>
          <p:spPr>
            <a:xfrm rot="12829854">
              <a:off x="11050202" y="952127"/>
              <a:ext cx="243792" cy="261360"/>
            </a:xfrm>
            <a:prstGeom prst="triangle">
              <a:avLst>
                <a:gd name="adj" fmla="val 45143"/>
              </a:avLst>
            </a:prstGeom>
            <a:gradFill>
              <a:gsLst>
                <a:gs pos="41307">
                  <a:schemeClr val="bg1">
                    <a:lumMod val="65000"/>
                    <a:alpha val="50000"/>
                  </a:schemeClr>
                </a:gs>
                <a:gs pos="3670">
                  <a:schemeClr val="bg1">
                    <a:alpha val="0"/>
                    <a:lumMod val="99000"/>
                    <a:lumOff val="1000"/>
                  </a:schemeClr>
                </a:gs>
                <a:gs pos="71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5000000" scaled="0"/>
            </a:gra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29F4731E-D7D5-42AF-F546-D20A59902A54}"/>
                </a:ext>
              </a:extLst>
            </p:cNvPr>
            <p:cNvSpPr/>
            <p:nvPr/>
          </p:nvSpPr>
          <p:spPr>
            <a:xfrm>
              <a:off x="11083131" y="1178706"/>
              <a:ext cx="45719" cy="45719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23" name="Picture 22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2A874B4D-4D82-47BA-03E0-118BF3B1CB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76" y="138113"/>
            <a:ext cx="1296208" cy="4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09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17EC7-F573-24DB-6B0B-B9AB52B5C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0F38450-6478-7C3A-6C46-31AC96560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07722"/>
            <a:ext cx="1409455" cy="501877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D45BF4-A2AF-5558-5E1C-DFBF82D22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49473" y="5671822"/>
            <a:ext cx="788502" cy="1263180"/>
          </a:xfrm>
          <a:prstGeom prst="rect">
            <a:avLst/>
          </a:prstGeom>
        </p:spPr>
      </p:pic>
      <p:pic>
        <p:nvPicPr>
          <p:cNvPr id="13" name="Picture 12" descr="A building with a couple of people walking&#10;&#10;Description automatically generated">
            <a:extLst>
              <a:ext uri="{FF2B5EF4-FFF2-40B4-BE49-F238E27FC236}">
                <a16:creationId xmlns:a16="http://schemas.microsoft.com/office/drawing/2014/main" id="{A60A45C0-5C16-A130-5242-50B4A3CB9E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851495"/>
            <a:ext cx="10369550" cy="583287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DF2DE90-53B8-06AA-F861-8BC0684C7E73}"/>
              </a:ext>
            </a:extLst>
          </p:cNvPr>
          <p:cNvGrpSpPr/>
          <p:nvPr/>
        </p:nvGrpSpPr>
        <p:grpSpPr>
          <a:xfrm rot="6695855">
            <a:off x="11103930" y="159355"/>
            <a:ext cx="479585" cy="535661"/>
            <a:chOff x="11050202" y="952127"/>
            <a:chExt cx="243792" cy="272298"/>
          </a:xfrm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47AF7AB-D620-8997-0358-FC384CEA49F7}"/>
                </a:ext>
              </a:extLst>
            </p:cNvPr>
            <p:cNvSpPr/>
            <p:nvPr/>
          </p:nvSpPr>
          <p:spPr>
            <a:xfrm rot="12829854">
              <a:off x="11050202" y="952127"/>
              <a:ext cx="243792" cy="261360"/>
            </a:xfrm>
            <a:prstGeom prst="triangle">
              <a:avLst>
                <a:gd name="adj" fmla="val 45143"/>
              </a:avLst>
            </a:prstGeom>
            <a:gradFill>
              <a:gsLst>
                <a:gs pos="41307">
                  <a:schemeClr val="bg1">
                    <a:lumMod val="65000"/>
                    <a:alpha val="50000"/>
                  </a:schemeClr>
                </a:gs>
                <a:gs pos="3670">
                  <a:schemeClr val="bg1">
                    <a:alpha val="0"/>
                    <a:lumMod val="99000"/>
                    <a:lumOff val="1000"/>
                  </a:schemeClr>
                </a:gs>
                <a:gs pos="71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5000000" scaled="0"/>
            </a:gra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05E76BF6-AA55-246C-F747-B5DDAF9D8547}"/>
                </a:ext>
              </a:extLst>
            </p:cNvPr>
            <p:cNvSpPr/>
            <p:nvPr/>
          </p:nvSpPr>
          <p:spPr>
            <a:xfrm>
              <a:off x="11083131" y="1178706"/>
              <a:ext cx="45719" cy="45719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F51555B-41D0-ED98-4FE1-6A8EDE613113}"/>
              </a:ext>
            </a:extLst>
          </p:cNvPr>
          <p:cNvSpPr/>
          <p:nvPr/>
        </p:nvSpPr>
        <p:spPr>
          <a:xfrm>
            <a:off x="11433589" y="536723"/>
            <a:ext cx="531399" cy="647748"/>
          </a:xfrm>
          <a:custGeom>
            <a:avLst/>
            <a:gdLst>
              <a:gd name="connsiteX0" fmla="*/ 320040 w 3619500"/>
              <a:gd name="connsiteY0" fmla="*/ 121920 h 4411980"/>
              <a:gd name="connsiteX1" fmla="*/ 335280 w 3619500"/>
              <a:gd name="connsiteY1" fmla="*/ 350520 h 4411980"/>
              <a:gd name="connsiteX2" fmla="*/ 0 w 3619500"/>
              <a:gd name="connsiteY2" fmla="*/ 365760 h 4411980"/>
              <a:gd name="connsiteX3" fmla="*/ 30480 w 3619500"/>
              <a:gd name="connsiteY3" fmla="*/ 883920 h 4411980"/>
              <a:gd name="connsiteX4" fmla="*/ 152400 w 3619500"/>
              <a:gd name="connsiteY4" fmla="*/ 883920 h 4411980"/>
              <a:gd name="connsiteX5" fmla="*/ 167640 w 3619500"/>
              <a:gd name="connsiteY5" fmla="*/ 1021080 h 4411980"/>
              <a:gd name="connsiteX6" fmla="*/ 38100 w 3619500"/>
              <a:gd name="connsiteY6" fmla="*/ 1021080 h 4411980"/>
              <a:gd name="connsiteX7" fmla="*/ 213360 w 3619500"/>
              <a:gd name="connsiteY7" fmla="*/ 2827020 h 4411980"/>
              <a:gd name="connsiteX8" fmla="*/ 426720 w 3619500"/>
              <a:gd name="connsiteY8" fmla="*/ 2811780 h 4411980"/>
              <a:gd name="connsiteX9" fmla="*/ 541020 w 3619500"/>
              <a:gd name="connsiteY9" fmla="*/ 4053840 h 4411980"/>
              <a:gd name="connsiteX10" fmla="*/ 998220 w 3619500"/>
              <a:gd name="connsiteY10" fmla="*/ 4015740 h 4411980"/>
              <a:gd name="connsiteX11" fmla="*/ 1005840 w 3619500"/>
              <a:gd name="connsiteY11" fmla="*/ 4259580 h 4411980"/>
              <a:gd name="connsiteX12" fmla="*/ 1539240 w 3619500"/>
              <a:gd name="connsiteY12" fmla="*/ 4206240 h 4411980"/>
              <a:gd name="connsiteX13" fmla="*/ 1546860 w 3619500"/>
              <a:gd name="connsiteY13" fmla="*/ 4411980 h 4411980"/>
              <a:gd name="connsiteX14" fmla="*/ 2743200 w 3619500"/>
              <a:gd name="connsiteY14" fmla="*/ 4396740 h 4411980"/>
              <a:gd name="connsiteX15" fmla="*/ 2735580 w 3619500"/>
              <a:gd name="connsiteY15" fmla="*/ 3863340 h 4411980"/>
              <a:gd name="connsiteX16" fmla="*/ 3619500 w 3619500"/>
              <a:gd name="connsiteY16" fmla="*/ 3855720 h 4411980"/>
              <a:gd name="connsiteX17" fmla="*/ 3611880 w 3619500"/>
              <a:gd name="connsiteY17" fmla="*/ 2545080 h 4411980"/>
              <a:gd name="connsiteX18" fmla="*/ 2049780 w 3619500"/>
              <a:gd name="connsiteY18" fmla="*/ 2522220 h 4411980"/>
              <a:gd name="connsiteX19" fmla="*/ 1821180 w 3619500"/>
              <a:gd name="connsiteY19" fmla="*/ 0 h 4411980"/>
              <a:gd name="connsiteX20" fmla="*/ 320040 w 3619500"/>
              <a:gd name="connsiteY20" fmla="*/ 121920 h 441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19500" h="4411980">
                <a:moveTo>
                  <a:pt x="320040" y="121920"/>
                </a:moveTo>
                <a:lnTo>
                  <a:pt x="335280" y="350520"/>
                </a:lnTo>
                <a:lnTo>
                  <a:pt x="0" y="365760"/>
                </a:lnTo>
                <a:lnTo>
                  <a:pt x="30480" y="883920"/>
                </a:lnTo>
                <a:lnTo>
                  <a:pt x="152400" y="883920"/>
                </a:lnTo>
                <a:lnTo>
                  <a:pt x="167640" y="1021080"/>
                </a:lnTo>
                <a:lnTo>
                  <a:pt x="38100" y="1021080"/>
                </a:lnTo>
                <a:lnTo>
                  <a:pt x="213360" y="2827020"/>
                </a:lnTo>
                <a:lnTo>
                  <a:pt x="426720" y="2811780"/>
                </a:lnTo>
                <a:lnTo>
                  <a:pt x="541020" y="4053840"/>
                </a:lnTo>
                <a:lnTo>
                  <a:pt x="998220" y="4015740"/>
                </a:lnTo>
                <a:lnTo>
                  <a:pt x="1005840" y="4259580"/>
                </a:lnTo>
                <a:lnTo>
                  <a:pt x="1539240" y="4206240"/>
                </a:lnTo>
                <a:lnTo>
                  <a:pt x="1546860" y="4411980"/>
                </a:lnTo>
                <a:lnTo>
                  <a:pt x="2743200" y="4396740"/>
                </a:lnTo>
                <a:lnTo>
                  <a:pt x="2735580" y="3863340"/>
                </a:lnTo>
                <a:lnTo>
                  <a:pt x="3619500" y="3855720"/>
                </a:lnTo>
                <a:lnTo>
                  <a:pt x="3611880" y="2545080"/>
                </a:lnTo>
                <a:lnTo>
                  <a:pt x="2049780" y="2522220"/>
                </a:lnTo>
                <a:lnTo>
                  <a:pt x="1821180" y="0"/>
                </a:lnTo>
                <a:lnTo>
                  <a:pt x="320040" y="12192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>
            <a:outerShdw blurRad="12700" dist="38100" dir="9600000" sx="104000" sy="104000" algn="t" rotWithShape="0">
              <a:schemeClr val="bg2">
                <a:lumMod val="50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241D5B7-415B-F75C-2B9D-4028C7157022}"/>
              </a:ext>
            </a:extLst>
          </p:cNvPr>
          <p:cNvSpPr/>
          <p:nvPr/>
        </p:nvSpPr>
        <p:spPr>
          <a:xfrm>
            <a:off x="10775325" y="190648"/>
            <a:ext cx="1197768" cy="1436688"/>
          </a:xfrm>
          <a:custGeom>
            <a:avLst/>
            <a:gdLst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304800 w 1524000"/>
              <a:gd name="connsiteY31" fmla="*/ 56832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311150 w 1524000"/>
              <a:gd name="connsiteY29" fmla="*/ 9366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311150 w 1524000"/>
              <a:gd name="connsiteY28" fmla="*/ 936625 h 1920875"/>
              <a:gd name="connsiteX29" fmla="*/ 298450 w 1524000"/>
              <a:gd name="connsiteY29" fmla="*/ 892175 h 1920875"/>
              <a:gd name="connsiteX30" fmla="*/ 257175 w 1524000"/>
              <a:gd name="connsiteY30" fmla="*/ 727075 h 1920875"/>
              <a:gd name="connsiteX31" fmla="*/ 215900 w 1524000"/>
              <a:gd name="connsiteY31" fmla="*/ 571500 h 1920875"/>
              <a:gd name="connsiteX32" fmla="*/ 174625 w 1524000"/>
              <a:gd name="connsiteY32" fmla="*/ 454025 h 1920875"/>
              <a:gd name="connsiteX33" fmla="*/ 117475 w 1524000"/>
              <a:gd name="connsiteY33" fmla="*/ 0 h 1920875"/>
              <a:gd name="connsiteX34" fmla="*/ 50800 w 1524000"/>
              <a:gd name="connsiteY34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311150 w 1524000"/>
              <a:gd name="connsiteY27" fmla="*/ 936625 h 1920875"/>
              <a:gd name="connsiteX28" fmla="*/ 298450 w 1524000"/>
              <a:gd name="connsiteY28" fmla="*/ 892175 h 1920875"/>
              <a:gd name="connsiteX29" fmla="*/ 257175 w 1524000"/>
              <a:gd name="connsiteY29" fmla="*/ 727075 h 1920875"/>
              <a:gd name="connsiteX30" fmla="*/ 215900 w 1524000"/>
              <a:gd name="connsiteY30" fmla="*/ 571500 h 1920875"/>
              <a:gd name="connsiteX31" fmla="*/ 174625 w 1524000"/>
              <a:gd name="connsiteY31" fmla="*/ 454025 h 1920875"/>
              <a:gd name="connsiteX32" fmla="*/ 117475 w 1524000"/>
              <a:gd name="connsiteY32" fmla="*/ 0 h 1920875"/>
              <a:gd name="connsiteX33" fmla="*/ 50800 w 1524000"/>
              <a:gd name="connsiteY33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311150 w 1524000"/>
              <a:gd name="connsiteY26" fmla="*/ 936625 h 1920875"/>
              <a:gd name="connsiteX27" fmla="*/ 298450 w 1524000"/>
              <a:gd name="connsiteY27" fmla="*/ 892175 h 1920875"/>
              <a:gd name="connsiteX28" fmla="*/ 257175 w 1524000"/>
              <a:gd name="connsiteY28" fmla="*/ 727075 h 1920875"/>
              <a:gd name="connsiteX29" fmla="*/ 215900 w 1524000"/>
              <a:gd name="connsiteY29" fmla="*/ 571500 h 1920875"/>
              <a:gd name="connsiteX30" fmla="*/ 174625 w 1524000"/>
              <a:gd name="connsiteY30" fmla="*/ 454025 h 1920875"/>
              <a:gd name="connsiteX31" fmla="*/ 117475 w 1524000"/>
              <a:gd name="connsiteY31" fmla="*/ 0 h 1920875"/>
              <a:gd name="connsiteX32" fmla="*/ 50800 w 1524000"/>
              <a:gd name="connsiteY32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98450 w 1524000"/>
              <a:gd name="connsiteY26" fmla="*/ 892175 h 1920875"/>
              <a:gd name="connsiteX27" fmla="*/ 257175 w 1524000"/>
              <a:gd name="connsiteY27" fmla="*/ 727075 h 1920875"/>
              <a:gd name="connsiteX28" fmla="*/ 215900 w 1524000"/>
              <a:gd name="connsiteY28" fmla="*/ 571500 h 1920875"/>
              <a:gd name="connsiteX29" fmla="*/ 174625 w 1524000"/>
              <a:gd name="connsiteY29" fmla="*/ 454025 h 1920875"/>
              <a:gd name="connsiteX30" fmla="*/ 117475 w 1524000"/>
              <a:gd name="connsiteY30" fmla="*/ 0 h 1920875"/>
              <a:gd name="connsiteX31" fmla="*/ 50800 w 1524000"/>
              <a:gd name="connsiteY31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57175 w 1524000"/>
              <a:gd name="connsiteY26" fmla="*/ 727075 h 1920875"/>
              <a:gd name="connsiteX27" fmla="*/ 215900 w 1524000"/>
              <a:gd name="connsiteY27" fmla="*/ 571500 h 1920875"/>
              <a:gd name="connsiteX28" fmla="*/ 174625 w 1524000"/>
              <a:gd name="connsiteY28" fmla="*/ 454025 h 1920875"/>
              <a:gd name="connsiteX29" fmla="*/ 117475 w 1524000"/>
              <a:gd name="connsiteY29" fmla="*/ 0 h 1920875"/>
              <a:gd name="connsiteX30" fmla="*/ 50800 w 1524000"/>
              <a:gd name="connsiteY30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11150 w 1524000"/>
              <a:gd name="connsiteY24" fmla="*/ 93662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85750 w 1524000"/>
              <a:gd name="connsiteY24" fmla="*/ 85407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17475 w 1524000"/>
              <a:gd name="connsiteY27" fmla="*/ 0 h 1920875"/>
              <a:gd name="connsiteX28" fmla="*/ 50800 w 1524000"/>
              <a:gd name="connsiteY28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158750 w 1524000"/>
              <a:gd name="connsiteY2" fmla="*/ 669925 h 1920875"/>
              <a:gd name="connsiteX3" fmla="*/ 247650 w 1524000"/>
              <a:gd name="connsiteY3" fmla="*/ 984250 h 1920875"/>
              <a:gd name="connsiteX4" fmla="*/ 257175 w 1524000"/>
              <a:gd name="connsiteY4" fmla="*/ 1057275 h 1920875"/>
              <a:gd name="connsiteX5" fmla="*/ 231775 w 1524000"/>
              <a:gd name="connsiteY5" fmla="*/ 1092200 h 1920875"/>
              <a:gd name="connsiteX6" fmla="*/ 168275 w 1524000"/>
              <a:gd name="connsiteY6" fmla="*/ 1101725 h 1920875"/>
              <a:gd name="connsiteX7" fmla="*/ 0 w 1524000"/>
              <a:gd name="connsiteY7" fmla="*/ 1130300 h 1920875"/>
              <a:gd name="connsiteX8" fmla="*/ 0 w 1524000"/>
              <a:gd name="connsiteY8" fmla="*/ 1196975 h 1920875"/>
              <a:gd name="connsiteX9" fmla="*/ 225425 w 1524000"/>
              <a:gd name="connsiteY9" fmla="*/ 1155700 h 1920875"/>
              <a:gd name="connsiteX10" fmla="*/ 266700 w 1524000"/>
              <a:gd name="connsiteY10" fmla="*/ 1174750 h 1920875"/>
              <a:gd name="connsiteX11" fmla="*/ 279400 w 1524000"/>
              <a:gd name="connsiteY11" fmla="*/ 1222375 h 1920875"/>
              <a:gd name="connsiteX12" fmla="*/ 314325 w 1524000"/>
              <a:gd name="connsiteY12" fmla="*/ 1787525 h 1920875"/>
              <a:gd name="connsiteX13" fmla="*/ 301625 w 1524000"/>
              <a:gd name="connsiteY13" fmla="*/ 1917700 h 1920875"/>
              <a:gd name="connsiteX14" fmla="*/ 358775 w 1524000"/>
              <a:gd name="connsiteY14" fmla="*/ 1920875 h 1920875"/>
              <a:gd name="connsiteX15" fmla="*/ 371475 w 1524000"/>
              <a:gd name="connsiteY15" fmla="*/ 1797050 h 1920875"/>
              <a:gd name="connsiteX16" fmla="*/ 396875 w 1524000"/>
              <a:gd name="connsiteY16" fmla="*/ 1762125 h 1920875"/>
              <a:gd name="connsiteX17" fmla="*/ 1524000 w 1524000"/>
              <a:gd name="connsiteY17" fmla="*/ 1758950 h 1920875"/>
              <a:gd name="connsiteX18" fmla="*/ 1514475 w 1524000"/>
              <a:gd name="connsiteY18" fmla="*/ 1692275 h 1920875"/>
              <a:gd name="connsiteX19" fmla="*/ 412750 w 1524000"/>
              <a:gd name="connsiteY19" fmla="*/ 1708150 h 1920875"/>
              <a:gd name="connsiteX20" fmla="*/ 374650 w 1524000"/>
              <a:gd name="connsiteY20" fmla="*/ 1673225 h 1920875"/>
              <a:gd name="connsiteX21" fmla="*/ 342900 w 1524000"/>
              <a:gd name="connsiteY21" fmla="*/ 1235075 h 1920875"/>
              <a:gd name="connsiteX22" fmla="*/ 317500 w 1524000"/>
              <a:gd name="connsiteY22" fmla="*/ 1066800 h 1920875"/>
              <a:gd name="connsiteX23" fmla="*/ 298450 w 1524000"/>
              <a:gd name="connsiteY23" fmla="*/ 876300 h 1920875"/>
              <a:gd name="connsiteX24" fmla="*/ 257175 w 1524000"/>
              <a:gd name="connsiteY24" fmla="*/ 727075 h 1920875"/>
              <a:gd name="connsiteX25" fmla="*/ 215900 w 1524000"/>
              <a:gd name="connsiteY25" fmla="*/ 571500 h 1920875"/>
              <a:gd name="connsiteX26" fmla="*/ 117475 w 1524000"/>
              <a:gd name="connsiteY26" fmla="*/ 0 h 1920875"/>
              <a:gd name="connsiteX27" fmla="*/ 50800 w 1524000"/>
              <a:gd name="connsiteY27" fmla="*/ 3175 h 1920875"/>
              <a:gd name="connsiteX0" fmla="*/ 50800 w 1524000"/>
              <a:gd name="connsiteY0" fmla="*/ 0 h 1917700"/>
              <a:gd name="connsiteX1" fmla="*/ 57150 w 1524000"/>
              <a:gd name="connsiteY1" fmla="*/ 180975 h 1917700"/>
              <a:gd name="connsiteX2" fmla="*/ 158750 w 1524000"/>
              <a:gd name="connsiteY2" fmla="*/ 666750 h 1917700"/>
              <a:gd name="connsiteX3" fmla="*/ 247650 w 1524000"/>
              <a:gd name="connsiteY3" fmla="*/ 981075 h 1917700"/>
              <a:gd name="connsiteX4" fmla="*/ 257175 w 1524000"/>
              <a:gd name="connsiteY4" fmla="*/ 1054100 h 1917700"/>
              <a:gd name="connsiteX5" fmla="*/ 231775 w 1524000"/>
              <a:gd name="connsiteY5" fmla="*/ 1089025 h 1917700"/>
              <a:gd name="connsiteX6" fmla="*/ 168275 w 1524000"/>
              <a:gd name="connsiteY6" fmla="*/ 1098550 h 1917700"/>
              <a:gd name="connsiteX7" fmla="*/ 0 w 1524000"/>
              <a:gd name="connsiteY7" fmla="*/ 1127125 h 1917700"/>
              <a:gd name="connsiteX8" fmla="*/ 0 w 1524000"/>
              <a:gd name="connsiteY8" fmla="*/ 1193800 h 1917700"/>
              <a:gd name="connsiteX9" fmla="*/ 225425 w 1524000"/>
              <a:gd name="connsiteY9" fmla="*/ 1152525 h 1917700"/>
              <a:gd name="connsiteX10" fmla="*/ 266700 w 1524000"/>
              <a:gd name="connsiteY10" fmla="*/ 1171575 h 1917700"/>
              <a:gd name="connsiteX11" fmla="*/ 279400 w 1524000"/>
              <a:gd name="connsiteY11" fmla="*/ 1219200 h 1917700"/>
              <a:gd name="connsiteX12" fmla="*/ 314325 w 1524000"/>
              <a:gd name="connsiteY12" fmla="*/ 1784350 h 1917700"/>
              <a:gd name="connsiteX13" fmla="*/ 301625 w 1524000"/>
              <a:gd name="connsiteY13" fmla="*/ 1914525 h 1917700"/>
              <a:gd name="connsiteX14" fmla="*/ 358775 w 1524000"/>
              <a:gd name="connsiteY14" fmla="*/ 1917700 h 1917700"/>
              <a:gd name="connsiteX15" fmla="*/ 371475 w 1524000"/>
              <a:gd name="connsiteY15" fmla="*/ 1793875 h 1917700"/>
              <a:gd name="connsiteX16" fmla="*/ 396875 w 1524000"/>
              <a:gd name="connsiteY16" fmla="*/ 1758950 h 1917700"/>
              <a:gd name="connsiteX17" fmla="*/ 1524000 w 1524000"/>
              <a:gd name="connsiteY17" fmla="*/ 1755775 h 1917700"/>
              <a:gd name="connsiteX18" fmla="*/ 1514475 w 1524000"/>
              <a:gd name="connsiteY18" fmla="*/ 1689100 h 1917700"/>
              <a:gd name="connsiteX19" fmla="*/ 412750 w 1524000"/>
              <a:gd name="connsiteY19" fmla="*/ 1704975 h 1917700"/>
              <a:gd name="connsiteX20" fmla="*/ 374650 w 1524000"/>
              <a:gd name="connsiteY20" fmla="*/ 1670050 h 1917700"/>
              <a:gd name="connsiteX21" fmla="*/ 342900 w 1524000"/>
              <a:gd name="connsiteY21" fmla="*/ 1231900 h 1917700"/>
              <a:gd name="connsiteX22" fmla="*/ 317500 w 1524000"/>
              <a:gd name="connsiteY22" fmla="*/ 1063625 h 1917700"/>
              <a:gd name="connsiteX23" fmla="*/ 298450 w 1524000"/>
              <a:gd name="connsiteY23" fmla="*/ 873125 h 1917700"/>
              <a:gd name="connsiteX24" fmla="*/ 257175 w 1524000"/>
              <a:gd name="connsiteY24" fmla="*/ 723900 h 1917700"/>
              <a:gd name="connsiteX25" fmla="*/ 215900 w 1524000"/>
              <a:gd name="connsiteY25" fmla="*/ 568325 h 1917700"/>
              <a:gd name="connsiteX26" fmla="*/ 50800 w 1524000"/>
              <a:gd name="connsiteY26" fmla="*/ 0 h 1917700"/>
              <a:gd name="connsiteX0" fmla="*/ 215900 w 1524000"/>
              <a:gd name="connsiteY0" fmla="*/ 387350 h 1736725"/>
              <a:gd name="connsiteX1" fmla="*/ 57150 w 1524000"/>
              <a:gd name="connsiteY1" fmla="*/ 0 h 1736725"/>
              <a:gd name="connsiteX2" fmla="*/ 158750 w 1524000"/>
              <a:gd name="connsiteY2" fmla="*/ 485775 h 1736725"/>
              <a:gd name="connsiteX3" fmla="*/ 247650 w 1524000"/>
              <a:gd name="connsiteY3" fmla="*/ 800100 h 1736725"/>
              <a:gd name="connsiteX4" fmla="*/ 257175 w 1524000"/>
              <a:gd name="connsiteY4" fmla="*/ 873125 h 1736725"/>
              <a:gd name="connsiteX5" fmla="*/ 231775 w 1524000"/>
              <a:gd name="connsiteY5" fmla="*/ 908050 h 1736725"/>
              <a:gd name="connsiteX6" fmla="*/ 168275 w 1524000"/>
              <a:gd name="connsiteY6" fmla="*/ 917575 h 1736725"/>
              <a:gd name="connsiteX7" fmla="*/ 0 w 1524000"/>
              <a:gd name="connsiteY7" fmla="*/ 946150 h 1736725"/>
              <a:gd name="connsiteX8" fmla="*/ 0 w 1524000"/>
              <a:gd name="connsiteY8" fmla="*/ 1012825 h 1736725"/>
              <a:gd name="connsiteX9" fmla="*/ 225425 w 1524000"/>
              <a:gd name="connsiteY9" fmla="*/ 971550 h 1736725"/>
              <a:gd name="connsiteX10" fmla="*/ 266700 w 1524000"/>
              <a:gd name="connsiteY10" fmla="*/ 990600 h 1736725"/>
              <a:gd name="connsiteX11" fmla="*/ 279400 w 1524000"/>
              <a:gd name="connsiteY11" fmla="*/ 1038225 h 1736725"/>
              <a:gd name="connsiteX12" fmla="*/ 314325 w 1524000"/>
              <a:gd name="connsiteY12" fmla="*/ 1603375 h 1736725"/>
              <a:gd name="connsiteX13" fmla="*/ 301625 w 1524000"/>
              <a:gd name="connsiteY13" fmla="*/ 1733550 h 1736725"/>
              <a:gd name="connsiteX14" fmla="*/ 358775 w 1524000"/>
              <a:gd name="connsiteY14" fmla="*/ 1736725 h 1736725"/>
              <a:gd name="connsiteX15" fmla="*/ 371475 w 1524000"/>
              <a:gd name="connsiteY15" fmla="*/ 1612900 h 1736725"/>
              <a:gd name="connsiteX16" fmla="*/ 396875 w 1524000"/>
              <a:gd name="connsiteY16" fmla="*/ 1577975 h 1736725"/>
              <a:gd name="connsiteX17" fmla="*/ 1524000 w 1524000"/>
              <a:gd name="connsiteY17" fmla="*/ 1574800 h 1736725"/>
              <a:gd name="connsiteX18" fmla="*/ 1514475 w 1524000"/>
              <a:gd name="connsiteY18" fmla="*/ 1508125 h 1736725"/>
              <a:gd name="connsiteX19" fmla="*/ 412750 w 1524000"/>
              <a:gd name="connsiteY19" fmla="*/ 1524000 h 1736725"/>
              <a:gd name="connsiteX20" fmla="*/ 374650 w 1524000"/>
              <a:gd name="connsiteY20" fmla="*/ 1489075 h 1736725"/>
              <a:gd name="connsiteX21" fmla="*/ 342900 w 1524000"/>
              <a:gd name="connsiteY21" fmla="*/ 1050925 h 1736725"/>
              <a:gd name="connsiteX22" fmla="*/ 317500 w 1524000"/>
              <a:gd name="connsiteY22" fmla="*/ 882650 h 1736725"/>
              <a:gd name="connsiteX23" fmla="*/ 298450 w 1524000"/>
              <a:gd name="connsiteY23" fmla="*/ 692150 h 1736725"/>
              <a:gd name="connsiteX24" fmla="*/ 257175 w 1524000"/>
              <a:gd name="connsiteY24" fmla="*/ 542925 h 1736725"/>
              <a:gd name="connsiteX25" fmla="*/ 215900 w 1524000"/>
              <a:gd name="connsiteY25" fmla="*/ 387350 h 1736725"/>
              <a:gd name="connsiteX0" fmla="*/ 215900 w 1524000"/>
              <a:gd name="connsiteY0" fmla="*/ 0 h 1349375"/>
              <a:gd name="connsiteX1" fmla="*/ 158750 w 1524000"/>
              <a:gd name="connsiteY1" fmla="*/ 98425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73050 w 1524000"/>
              <a:gd name="connsiteY23" fmla="*/ 247650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15900 w 1524000"/>
              <a:gd name="connsiteY23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298450 w 1524000"/>
              <a:gd name="connsiteY21" fmla="*/ 304800 h 1349375"/>
              <a:gd name="connsiteX22" fmla="*/ 215900 w 1524000"/>
              <a:gd name="connsiteY22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304800 w 1524000"/>
              <a:gd name="connsiteY21" fmla="*/ 403225 h 1349375"/>
              <a:gd name="connsiteX22" fmla="*/ 215900 w 1524000"/>
              <a:gd name="connsiteY22" fmla="*/ 0 h 1349375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1514475 w 1524000"/>
              <a:gd name="connsiteY16" fmla="*/ 717550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952500 w 1524000"/>
              <a:gd name="connsiteY16" fmla="*/ 727075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952500"/>
              <a:gd name="connsiteY0" fmla="*/ 0 h 946150"/>
              <a:gd name="connsiteX1" fmla="*/ 247650 w 952500"/>
              <a:gd name="connsiteY1" fmla="*/ 9525 h 946150"/>
              <a:gd name="connsiteX2" fmla="*/ 257175 w 952500"/>
              <a:gd name="connsiteY2" fmla="*/ 82550 h 946150"/>
              <a:gd name="connsiteX3" fmla="*/ 231775 w 952500"/>
              <a:gd name="connsiteY3" fmla="*/ 117475 h 946150"/>
              <a:gd name="connsiteX4" fmla="*/ 168275 w 952500"/>
              <a:gd name="connsiteY4" fmla="*/ 127000 h 946150"/>
              <a:gd name="connsiteX5" fmla="*/ 0 w 952500"/>
              <a:gd name="connsiteY5" fmla="*/ 155575 h 946150"/>
              <a:gd name="connsiteX6" fmla="*/ 0 w 952500"/>
              <a:gd name="connsiteY6" fmla="*/ 222250 h 946150"/>
              <a:gd name="connsiteX7" fmla="*/ 225425 w 952500"/>
              <a:gd name="connsiteY7" fmla="*/ 180975 h 946150"/>
              <a:gd name="connsiteX8" fmla="*/ 266700 w 952500"/>
              <a:gd name="connsiteY8" fmla="*/ 200025 h 946150"/>
              <a:gd name="connsiteX9" fmla="*/ 279400 w 952500"/>
              <a:gd name="connsiteY9" fmla="*/ 247650 h 946150"/>
              <a:gd name="connsiteX10" fmla="*/ 314325 w 952500"/>
              <a:gd name="connsiteY10" fmla="*/ 812800 h 946150"/>
              <a:gd name="connsiteX11" fmla="*/ 301625 w 952500"/>
              <a:gd name="connsiteY11" fmla="*/ 942975 h 946150"/>
              <a:gd name="connsiteX12" fmla="*/ 358775 w 952500"/>
              <a:gd name="connsiteY12" fmla="*/ 946150 h 946150"/>
              <a:gd name="connsiteX13" fmla="*/ 371475 w 952500"/>
              <a:gd name="connsiteY13" fmla="*/ 822325 h 946150"/>
              <a:gd name="connsiteX14" fmla="*/ 396875 w 952500"/>
              <a:gd name="connsiteY14" fmla="*/ 787400 h 946150"/>
              <a:gd name="connsiteX15" fmla="*/ 952500 w 952500"/>
              <a:gd name="connsiteY15" fmla="*/ 784225 h 946150"/>
              <a:gd name="connsiteX16" fmla="*/ 952500 w 952500"/>
              <a:gd name="connsiteY16" fmla="*/ 727075 h 946150"/>
              <a:gd name="connsiteX17" fmla="*/ 412750 w 952500"/>
              <a:gd name="connsiteY17" fmla="*/ 733425 h 946150"/>
              <a:gd name="connsiteX18" fmla="*/ 374650 w 952500"/>
              <a:gd name="connsiteY18" fmla="*/ 698500 h 946150"/>
              <a:gd name="connsiteX19" fmla="*/ 342900 w 952500"/>
              <a:gd name="connsiteY19" fmla="*/ 260350 h 946150"/>
              <a:gd name="connsiteX20" fmla="*/ 317500 w 952500"/>
              <a:gd name="connsiteY20" fmla="*/ 92075 h 946150"/>
              <a:gd name="connsiteX21" fmla="*/ 304800 w 952500"/>
              <a:gd name="connsiteY21" fmla="*/ 0 h 946150"/>
              <a:gd name="connsiteX0" fmla="*/ 304800 w 952500"/>
              <a:gd name="connsiteY0" fmla="*/ 271463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304800 w 952500"/>
              <a:gd name="connsiteY21" fmla="*/ 271463 h 1217613"/>
              <a:gd name="connsiteX0" fmla="*/ 252413 w 952500"/>
              <a:gd name="connsiteY0" fmla="*/ 1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252413 w 952500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952500 w 1197769"/>
              <a:gd name="connsiteY15" fmla="*/ 1055688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1188243 w 1197769"/>
              <a:gd name="connsiteY15" fmla="*/ 1048544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0625"/>
              <a:gd name="connsiteY0" fmla="*/ 1 h 1217613"/>
              <a:gd name="connsiteX1" fmla="*/ 192881 w 1190625"/>
              <a:gd name="connsiteY1" fmla="*/ 0 h 1217613"/>
              <a:gd name="connsiteX2" fmla="*/ 257175 w 1190625"/>
              <a:gd name="connsiteY2" fmla="*/ 354013 h 1217613"/>
              <a:gd name="connsiteX3" fmla="*/ 231775 w 1190625"/>
              <a:gd name="connsiteY3" fmla="*/ 388938 h 1217613"/>
              <a:gd name="connsiteX4" fmla="*/ 168275 w 1190625"/>
              <a:gd name="connsiteY4" fmla="*/ 398463 h 1217613"/>
              <a:gd name="connsiteX5" fmla="*/ 0 w 1190625"/>
              <a:gd name="connsiteY5" fmla="*/ 427038 h 1217613"/>
              <a:gd name="connsiteX6" fmla="*/ 0 w 1190625"/>
              <a:gd name="connsiteY6" fmla="*/ 493713 h 1217613"/>
              <a:gd name="connsiteX7" fmla="*/ 225425 w 1190625"/>
              <a:gd name="connsiteY7" fmla="*/ 452438 h 1217613"/>
              <a:gd name="connsiteX8" fmla="*/ 266700 w 1190625"/>
              <a:gd name="connsiteY8" fmla="*/ 471488 h 1217613"/>
              <a:gd name="connsiteX9" fmla="*/ 279400 w 1190625"/>
              <a:gd name="connsiteY9" fmla="*/ 519113 h 1217613"/>
              <a:gd name="connsiteX10" fmla="*/ 314325 w 1190625"/>
              <a:gd name="connsiteY10" fmla="*/ 1084263 h 1217613"/>
              <a:gd name="connsiteX11" fmla="*/ 301625 w 1190625"/>
              <a:gd name="connsiteY11" fmla="*/ 1214438 h 1217613"/>
              <a:gd name="connsiteX12" fmla="*/ 358775 w 1190625"/>
              <a:gd name="connsiteY12" fmla="*/ 1217613 h 1217613"/>
              <a:gd name="connsiteX13" fmla="*/ 371475 w 1190625"/>
              <a:gd name="connsiteY13" fmla="*/ 1093788 h 1217613"/>
              <a:gd name="connsiteX14" fmla="*/ 396875 w 1190625"/>
              <a:gd name="connsiteY14" fmla="*/ 1058863 h 1217613"/>
              <a:gd name="connsiteX15" fmla="*/ 1188243 w 1190625"/>
              <a:gd name="connsiteY15" fmla="*/ 1048544 h 1217613"/>
              <a:gd name="connsiteX16" fmla="*/ 1190625 w 1190625"/>
              <a:gd name="connsiteY16" fmla="*/ 991394 h 1217613"/>
              <a:gd name="connsiteX17" fmla="*/ 412750 w 1190625"/>
              <a:gd name="connsiteY17" fmla="*/ 1004888 h 1217613"/>
              <a:gd name="connsiteX18" fmla="*/ 374650 w 1190625"/>
              <a:gd name="connsiteY18" fmla="*/ 969963 h 1217613"/>
              <a:gd name="connsiteX19" fmla="*/ 342900 w 1190625"/>
              <a:gd name="connsiteY19" fmla="*/ 531813 h 1217613"/>
              <a:gd name="connsiteX20" fmla="*/ 317500 w 1190625"/>
              <a:gd name="connsiteY20" fmla="*/ 363538 h 1217613"/>
              <a:gd name="connsiteX21" fmla="*/ 252413 w 1190625"/>
              <a:gd name="connsiteY21" fmla="*/ 1 h 1217613"/>
              <a:gd name="connsiteX0" fmla="*/ 252413 w 1197768"/>
              <a:gd name="connsiteY0" fmla="*/ 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52413 w 1197768"/>
              <a:gd name="connsiteY21" fmla="*/ 1 h 1217613"/>
              <a:gd name="connsiteX0" fmla="*/ 274638 w 1197768"/>
              <a:gd name="connsiteY0" fmla="*/ 12065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74638 w 1197768"/>
              <a:gd name="connsiteY21" fmla="*/ 120651 h 1217613"/>
              <a:gd name="connsiteX0" fmla="*/ 274638 w 1197768"/>
              <a:gd name="connsiteY0" fmla="*/ 0 h 1096962"/>
              <a:gd name="connsiteX1" fmla="*/ 211931 w 1197768"/>
              <a:gd name="connsiteY1" fmla="*/ 6349 h 1096962"/>
              <a:gd name="connsiteX2" fmla="*/ 257175 w 1197768"/>
              <a:gd name="connsiteY2" fmla="*/ 233362 h 1096962"/>
              <a:gd name="connsiteX3" fmla="*/ 231775 w 1197768"/>
              <a:gd name="connsiteY3" fmla="*/ 268287 h 1096962"/>
              <a:gd name="connsiteX4" fmla="*/ 168275 w 1197768"/>
              <a:gd name="connsiteY4" fmla="*/ 277812 h 1096962"/>
              <a:gd name="connsiteX5" fmla="*/ 0 w 1197768"/>
              <a:gd name="connsiteY5" fmla="*/ 306387 h 1096962"/>
              <a:gd name="connsiteX6" fmla="*/ 0 w 1197768"/>
              <a:gd name="connsiteY6" fmla="*/ 373062 h 1096962"/>
              <a:gd name="connsiteX7" fmla="*/ 225425 w 1197768"/>
              <a:gd name="connsiteY7" fmla="*/ 331787 h 1096962"/>
              <a:gd name="connsiteX8" fmla="*/ 266700 w 1197768"/>
              <a:gd name="connsiteY8" fmla="*/ 350837 h 1096962"/>
              <a:gd name="connsiteX9" fmla="*/ 279400 w 1197768"/>
              <a:gd name="connsiteY9" fmla="*/ 398462 h 1096962"/>
              <a:gd name="connsiteX10" fmla="*/ 314325 w 1197768"/>
              <a:gd name="connsiteY10" fmla="*/ 963612 h 1096962"/>
              <a:gd name="connsiteX11" fmla="*/ 301625 w 1197768"/>
              <a:gd name="connsiteY11" fmla="*/ 1093787 h 1096962"/>
              <a:gd name="connsiteX12" fmla="*/ 358775 w 1197768"/>
              <a:gd name="connsiteY12" fmla="*/ 1096962 h 1096962"/>
              <a:gd name="connsiteX13" fmla="*/ 371475 w 1197768"/>
              <a:gd name="connsiteY13" fmla="*/ 973137 h 1096962"/>
              <a:gd name="connsiteX14" fmla="*/ 396875 w 1197768"/>
              <a:gd name="connsiteY14" fmla="*/ 938212 h 1096962"/>
              <a:gd name="connsiteX15" fmla="*/ 1197768 w 1197768"/>
              <a:gd name="connsiteY15" fmla="*/ 930274 h 1096962"/>
              <a:gd name="connsiteX16" fmla="*/ 1190625 w 1197768"/>
              <a:gd name="connsiteY16" fmla="*/ 870743 h 1096962"/>
              <a:gd name="connsiteX17" fmla="*/ 412750 w 1197768"/>
              <a:gd name="connsiteY17" fmla="*/ 884237 h 1096962"/>
              <a:gd name="connsiteX18" fmla="*/ 374650 w 1197768"/>
              <a:gd name="connsiteY18" fmla="*/ 849312 h 1096962"/>
              <a:gd name="connsiteX19" fmla="*/ 342900 w 1197768"/>
              <a:gd name="connsiteY19" fmla="*/ 411162 h 1096962"/>
              <a:gd name="connsiteX20" fmla="*/ 317500 w 1197768"/>
              <a:gd name="connsiteY20" fmla="*/ 242887 h 1096962"/>
              <a:gd name="connsiteX21" fmla="*/ 274638 w 1197768"/>
              <a:gd name="connsiteY21" fmla="*/ 0 h 1096962"/>
              <a:gd name="connsiteX0" fmla="*/ 173038 w 1197768"/>
              <a:gd name="connsiteY0" fmla="*/ 0 h 1490662"/>
              <a:gd name="connsiteX1" fmla="*/ 211931 w 1197768"/>
              <a:gd name="connsiteY1" fmla="*/ 400049 h 1490662"/>
              <a:gd name="connsiteX2" fmla="*/ 257175 w 1197768"/>
              <a:gd name="connsiteY2" fmla="*/ 627062 h 1490662"/>
              <a:gd name="connsiteX3" fmla="*/ 231775 w 1197768"/>
              <a:gd name="connsiteY3" fmla="*/ 661987 h 1490662"/>
              <a:gd name="connsiteX4" fmla="*/ 168275 w 1197768"/>
              <a:gd name="connsiteY4" fmla="*/ 671512 h 1490662"/>
              <a:gd name="connsiteX5" fmla="*/ 0 w 1197768"/>
              <a:gd name="connsiteY5" fmla="*/ 700087 h 1490662"/>
              <a:gd name="connsiteX6" fmla="*/ 0 w 1197768"/>
              <a:gd name="connsiteY6" fmla="*/ 766762 h 1490662"/>
              <a:gd name="connsiteX7" fmla="*/ 225425 w 1197768"/>
              <a:gd name="connsiteY7" fmla="*/ 725487 h 1490662"/>
              <a:gd name="connsiteX8" fmla="*/ 266700 w 1197768"/>
              <a:gd name="connsiteY8" fmla="*/ 744537 h 1490662"/>
              <a:gd name="connsiteX9" fmla="*/ 279400 w 1197768"/>
              <a:gd name="connsiteY9" fmla="*/ 792162 h 1490662"/>
              <a:gd name="connsiteX10" fmla="*/ 314325 w 1197768"/>
              <a:gd name="connsiteY10" fmla="*/ 1357312 h 1490662"/>
              <a:gd name="connsiteX11" fmla="*/ 301625 w 1197768"/>
              <a:gd name="connsiteY11" fmla="*/ 1487487 h 1490662"/>
              <a:gd name="connsiteX12" fmla="*/ 358775 w 1197768"/>
              <a:gd name="connsiteY12" fmla="*/ 1490662 h 1490662"/>
              <a:gd name="connsiteX13" fmla="*/ 371475 w 1197768"/>
              <a:gd name="connsiteY13" fmla="*/ 1366837 h 1490662"/>
              <a:gd name="connsiteX14" fmla="*/ 396875 w 1197768"/>
              <a:gd name="connsiteY14" fmla="*/ 1331912 h 1490662"/>
              <a:gd name="connsiteX15" fmla="*/ 1197768 w 1197768"/>
              <a:gd name="connsiteY15" fmla="*/ 1323974 h 1490662"/>
              <a:gd name="connsiteX16" fmla="*/ 1190625 w 1197768"/>
              <a:gd name="connsiteY16" fmla="*/ 1264443 h 1490662"/>
              <a:gd name="connsiteX17" fmla="*/ 412750 w 1197768"/>
              <a:gd name="connsiteY17" fmla="*/ 1277937 h 1490662"/>
              <a:gd name="connsiteX18" fmla="*/ 374650 w 1197768"/>
              <a:gd name="connsiteY18" fmla="*/ 1243012 h 1490662"/>
              <a:gd name="connsiteX19" fmla="*/ 342900 w 1197768"/>
              <a:gd name="connsiteY19" fmla="*/ 804862 h 1490662"/>
              <a:gd name="connsiteX20" fmla="*/ 317500 w 1197768"/>
              <a:gd name="connsiteY20" fmla="*/ 636587 h 1490662"/>
              <a:gd name="connsiteX21" fmla="*/ 173038 w 1197768"/>
              <a:gd name="connsiteY21" fmla="*/ 0 h 1490662"/>
              <a:gd name="connsiteX0" fmla="*/ 173038 w 1197768"/>
              <a:gd name="connsiteY0" fmla="*/ 0 h 1490662"/>
              <a:gd name="connsiteX1" fmla="*/ 151606 w 1197768"/>
              <a:gd name="connsiteY1" fmla="*/ 82549 h 1490662"/>
              <a:gd name="connsiteX2" fmla="*/ 257175 w 1197768"/>
              <a:gd name="connsiteY2" fmla="*/ 627062 h 1490662"/>
              <a:gd name="connsiteX3" fmla="*/ 231775 w 1197768"/>
              <a:gd name="connsiteY3" fmla="*/ 661987 h 1490662"/>
              <a:gd name="connsiteX4" fmla="*/ 168275 w 1197768"/>
              <a:gd name="connsiteY4" fmla="*/ 671512 h 1490662"/>
              <a:gd name="connsiteX5" fmla="*/ 0 w 1197768"/>
              <a:gd name="connsiteY5" fmla="*/ 700087 h 1490662"/>
              <a:gd name="connsiteX6" fmla="*/ 0 w 1197768"/>
              <a:gd name="connsiteY6" fmla="*/ 766762 h 1490662"/>
              <a:gd name="connsiteX7" fmla="*/ 225425 w 1197768"/>
              <a:gd name="connsiteY7" fmla="*/ 725487 h 1490662"/>
              <a:gd name="connsiteX8" fmla="*/ 266700 w 1197768"/>
              <a:gd name="connsiteY8" fmla="*/ 744537 h 1490662"/>
              <a:gd name="connsiteX9" fmla="*/ 279400 w 1197768"/>
              <a:gd name="connsiteY9" fmla="*/ 792162 h 1490662"/>
              <a:gd name="connsiteX10" fmla="*/ 314325 w 1197768"/>
              <a:gd name="connsiteY10" fmla="*/ 1357312 h 1490662"/>
              <a:gd name="connsiteX11" fmla="*/ 301625 w 1197768"/>
              <a:gd name="connsiteY11" fmla="*/ 1487487 h 1490662"/>
              <a:gd name="connsiteX12" fmla="*/ 358775 w 1197768"/>
              <a:gd name="connsiteY12" fmla="*/ 1490662 h 1490662"/>
              <a:gd name="connsiteX13" fmla="*/ 371475 w 1197768"/>
              <a:gd name="connsiteY13" fmla="*/ 1366837 h 1490662"/>
              <a:gd name="connsiteX14" fmla="*/ 396875 w 1197768"/>
              <a:gd name="connsiteY14" fmla="*/ 1331912 h 1490662"/>
              <a:gd name="connsiteX15" fmla="*/ 1197768 w 1197768"/>
              <a:gd name="connsiteY15" fmla="*/ 1323974 h 1490662"/>
              <a:gd name="connsiteX16" fmla="*/ 1190625 w 1197768"/>
              <a:gd name="connsiteY16" fmla="*/ 1264443 h 1490662"/>
              <a:gd name="connsiteX17" fmla="*/ 412750 w 1197768"/>
              <a:gd name="connsiteY17" fmla="*/ 1277937 h 1490662"/>
              <a:gd name="connsiteX18" fmla="*/ 374650 w 1197768"/>
              <a:gd name="connsiteY18" fmla="*/ 1243012 h 1490662"/>
              <a:gd name="connsiteX19" fmla="*/ 342900 w 1197768"/>
              <a:gd name="connsiteY19" fmla="*/ 804862 h 1490662"/>
              <a:gd name="connsiteX20" fmla="*/ 317500 w 1197768"/>
              <a:gd name="connsiteY20" fmla="*/ 636587 h 1490662"/>
              <a:gd name="connsiteX21" fmla="*/ 173038 w 1197768"/>
              <a:gd name="connsiteY21" fmla="*/ 0 h 1490662"/>
              <a:gd name="connsiteX0" fmla="*/ 188913 w 1197768"/>
              <a:gd name="connsiteY0" fmla="*/ 0 h 1436687"/>
              <a:gd name="connsiteX1" fmla="*/ 151606 w 1197768"/>
              <a:gd name="connsiteY1" fmla="*/ 28574 h 1436687"/>
              <a:gd name="connsiteX2" fmla="*/ 257175 w 1197768"/>
              <a:gd name="connsiteY2" fmla="*/ 573087 h 1436687"/>
              <a:gd name="connsiteX3" fmla="*/ 231775 w 1197768"/>
              <a:gd name="connsiteY3" fmla="*/ 608012 h 1436687"/>
              <a:gd name="connsiteX4" fmla="*/ 168275 w 1197768"/>
              <a:gd name="connsiteY4" fmla="*/ 617537 h 1436687"/>
              <a:gd name="connsiteX5" fmla="*/ 0 w 1197768"/>
              <a:gd name="connsiteY5" fmla="*/ 646112 h 1436687"/>
              <a:gd name="connsiteX6" fmla="*/ 0 w 1197768"/>
              <a:gd name="connsiteY6" fmla="*/ 712787 h 1436687"/>
              <a:gd name="connsiteX7" fmla="*/ 225425 w 1197768"/>
              <a:gd name="connsiteY7" fmla="*/ 671512 h 1436687"/>
              <a:gd name="connsiteX8" fmla="*/ 266700 w 1197768"/>
              <a:gd name="connsiteY8" fmla="*/ 690562 h 1436687"/>
              <a:gd name="connsiteX9" fmla="*/ 279400 w 1197768"/>
              <a:gd name="connsiteY9" fmla="*/ 738187 h 1436687"/>
              <a:gd name="connsiteX10" fmla="*/ 314325 w 1197768"/>
              <a:gd name="connsiteY10" fmla="*/ 1303337 h 1436687"/>
              <a:gd name="connsiteX11" fmla="*/ 301625 w 1197768"/>
              <a:gd name="connsiteY11" fmla="*/ 1433512 h 1436687"/>
              <a:gd name="connsiteX12" fmla="*/ 358775 w 1197768"/>
              <a:gd name="connsiteY12" fmla="*/ 1436687 h 1436687"/>
              <a:gd name="connsiteX13" fmla="*/ 371475 w 1197768"/>
              <a:gd name="connsiteY13" fmla="*/ 1312862 h 1436687"/>
              <a:gd name="connsiteX14" fmla="*/ 396875 w 1197768"/>
              <a:gd name="connsiteY14" fmla="*/ 1277937 h 1436687"/>
              <a:gd name="connsiteX15" fmla="*/ 1197768 w 1197768"/>
              <a:gd name="connsiteY15" fmla="*/ 1269999 h 1436687"/>
              <a:gd name="connsiteX16" fmla="*/ 1190625 w 1197768"/>
              <a:gd name="connsiteY16" fmla="*/ 1210468 h 1436687"/>
              <a:gd name="connsiteX17" fmla="*/ 412750 w 1197768"/>
              <a:gd name="connsiteY17" fmla="*/ 1223962 h 1436687"/>
              <a:gd name="connsiteX18" fmla="*/ 374650 w 1197768"/>
              <a:gd name="connsiteY18" fmla="*/ 1189037 h 1436687"/>
              <a:gd name="connsiteX19" fmla="*/ 342900 w 1197768"/>
              <a:gd name="connsiteY19" fmla="*/ 750887 h 1436687"/>
              <a:gd name="connsiteX20" fmla="*/ 317500 w 1197768"/>
              <a:gd name="connsiteY20" fmla="*/ 582612 h 1436687"/>
              <a:gd name="connsiteX21" fmla="*/ 188913 w 1197768"/>
              <a:gd name="connsiteY21" fmla="*/ 0 h 1436687"/>
              <a:gd name="connsiteX0" fmla="*/ 188913 w 1197768"/>
              <a:gd name="connsiteY0" fmla="*/ 1 h 1436688"/>
              <a:gd name="connsiteX1" fmla="*/ 142081 w 1197768"/>
              <a:gd name="connsiteY1" fmla="*/ 0 h 1436688"/>
              <a:gd name="connsiteX2" fmla="*/ 257175 w 1197768"/>
              <a:gd name="connsiteY2" fmla="*/ 573088 h 1436688"/>
              <a:gd name="connsiteX3" fmla="*/ 231775 w 1197768"/>
              <a:gd name="connsiteY3" fmla="*/ 608013 h 1436688"/>
              <a:gd name="connsiteX4" fmla="*/ 168275 w 1197768"/>
              <a:gd name="connsiteY4" fmla="*/ 617538 h 1436688"/>
              <a:gd name="connsiteX5" fmla="*/ 0 w 1197768"/>
              <a:gd name="connsiteY5" fmla="*/ 646113 h 1436688"/>
              <a:gd name="connsiteX6" fmla="*/ 0 w 1197768"/>
              <a:gd name="connsiteY6" fmla="*/ 712788 h 1436688"/>
              <a:gd name="connsiteX7" fmla="*/ 225425 w 1197768"/>
              <a:gd name="connsiteY7" fmla="*/ 671513 h 1436688"/>
              <a:gd name="connsiteX8" fmla="*/ 266700 w 1197768"/>
              <a:gd name="connsiteY8" fmla="*/ 690563 h 1436688"/>
              <a:gd name="connsiteX9" fmla="*/ 279400 w 1197768"/>
              <a:gd name="connsiteY9" fmla="*/ 738188 h 1436688"/>
              <a:gd name="connsiteX10" fmla="*/ 314325 w 1197768"/>
              <a:gd name="connsiteY10" fmla="*/ 1303338 h 1436688"/>
              <a:gd name="connsiteX11" fmla="*/ 301625 w 1197768"/>
              <a:gd name="connsiteY11" fmla="*/ 1433513 h 1436688"/>
              <a:gd name="connsiteX12" fmla="*/ 358775 w 1197768"/>
              <a:gd name="connsiteY12" fmla="*/ 1436688 h 1436688"/>
              <a:gd name="connsiteX13" fmla="*/ 371475 w 1197768"/>
              <a:gd name="connsiteY13" fmla="*/ 1312863 h 1436688"/>
              <a:gd name="connsiteX14" fmla="*/ 396875 w 1197768"/>
              <a:gd name="connsiteY14" fmla="*/ 1277938 h 1436688"/>
              <a:gd name="connsiteX15" fmla="*/ 1197768 w 1197768"/>
              <a:gd name="connsiteY15" fmla="*/ 1270000 h 1436688"/>
              <a:gd name="connsiteX16" fmla="*/ 1190625 w 1197768"/>
              <a:gd name="connsiteY16" fmla="*/ 1210469 h 1436688"/>
              <a:gd name="connsiteX17" fmla="*/ 412750 w 1197768"/>
              <a:gd name="connsiteY17" fmla="*/ 1223963 h 1436688"/>
              <a:gd name="connsiteX18" fmla="*/ 374650 w 1197768"/>
              <a:gd name="connsiteY18" fmla="*/ 1189038 h 1436688"/>
              <a:gd name="connsiteX19" fmla="*/ 342900 w 1197768"/>
              <a:gd name="connsiteY19" fmla="*/ 750888 h 1436688"/>
              <a:gd name="connsiteX20" fmla="*/ 317500 w 1197768"/>
              <a:gd name="connsiteY20" fmla="*/ 582613 h 1436688"/>
              <a:gd name="connsiteX21" fmla="*/ 188913 w 1197768"/>
              <a:gd name="connsiteY21" fmla="*/ 1 h 143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97768" h="1436688">
                <a:moveTo>
                  <a:pt x="188913" y="1"/>
                </a:moveTo>
                <a:lnTo>
                  <a:pt x="142081" y="0"/>
                </a:lnTo>
                <a:lnTo>
                  <a:pt x="257175" y="573088"/>
                </a:lnTo>
                <a:lnTo>
                  <a:pt x="231775" y="608013"/>
                </a:lnTo>
                <a:lnTo>
                  <a:pt x="168275" y="617538"/>
                </a:lnTo>
                <a:lnTo>
                  <a:pt x="0" y="646113"/>
                </a:lnTo>
                <a:lnTo>
                  <a:pt x="0" y="712788"/>
                </a:lnTo>
                <a:lnTo>
                  <a:pt x="225425" y="671513"/>
                </a:lnTo>
                <a:lnTo>
                  <a:pt x="266700" y="690563"/>
                </a:lnTo>
                <a:lnTo>
                  <a:pt x="279400" y="738188"/>
                </a:lnTo>
                <a:lnTo>
                  <a:pt x="314325" y="1303338"/>
                </a:lnTo>
                <a:lnTo>
                  <a:pt x="301625" y="1433513"/>
                </a:lnTo>
                <a:lnTo>
                  <a:pt x="358775" y="1436688"/>
                </a:lnTo>
                <a:lnTo>
                  <a:pt x="371475" y="1312863"/>
                </a:lnTo>
                <a:lnTo>
                  <a:pt x="396875" y="1277938"/>
                </a:lnTo>
                <a:lnTo>
                  <a:pt x="1197768" y="1270000"/>
                </a:lnTo>
                <a:lnTo>
                  <a:pt x="1190625" y="1210469"/>
                </a:lnTo>
                <a:lnTo>
                  <a:pt x="412750" y="1223963"/>
                </a:lnTo>
                <a:lnTo>
                  <a:pt x="374650" y="1189038"/>
                </a:lnTo>
                <a:lnTo>
                  <a:pt x="342900" y="750888"/>
                </a:lnTo>
                <a:lnTo>
                  <a:pt x="317500" y="582613"/>
                </a:lnTo>
                <a:lnTo>
                  <a:pt x="188913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23" name="Picture 22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26390927-3F94-C782-9353-EB71D333A9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76" y="138113"/>
            <a:ext cx="1296208" cy="4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82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C1498-930C-F606-9433-168828DB9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7AE198E-6AA9-A6FE-FE2C-B13C13D279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07722"/>
            <a:ext cx="1409455" cy="501877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E57ED72-4948-37A3-DD31-A9F97EEDC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49473" y="5671822"/>
            <a:ext cx="788502" cy="1263180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BFA92DA-1A52-1CCE-E5A9-EAEF04706AAC}"/>
              </a:ext>
            </a:extLst>
          </p:cNvPr>
          <p:cNvSpPr/>
          <p:nvPr/>
        </p:nvSpPr>
        <p:spPr>
          <a:xfrm>
            <a:off x="11433589" y="536723"/>
            <a:ext cx="531399" cy="647748"/>
          </a:xfrm>
          <a:custGeom>
            <a:avLst/>
            <a:gdLst>
              <a:gd name="connsiteX0" fmla="*/ 320040 w 3619500"/>
              <a:gd name="connsiteY0" fmla="*/ 121920 h 4411980"/>
              <a:gd name="connsiteX1" fmla="*/ 335280 w 3619500"/>
              <a:gd name="connsiteY1" fmla="*/ 350520 h 4411980"/>
              <a:gd name="connsiteX2" fmla="*/ 0 w 3619500"/>
              <a:gd name="connsiteY2" fmla="*/ 365760 h 4411980"/>
              <a:gd name="connsiteX3" fmla="*/ 30480 w 3619500"/>
              <a:gd name="connsiteY3" fmla="*/ 883920 h 4411980"/>
              <a:gd name="connsiteX4" fmla="*/ 152400 w 3619500"/>
              <a:gd name="connsiteY4" fmla="*/ 883920 h 4411980"/>
              <a:gd name="connsiteX5" fmla="*/ 167640 w 3619500"/>
              <a:gd name="connsiteY5" fmla="*/ 1021080 h 4411980"/>
              <a:gd name="connsiteX6" fmla="*/ 38100 w 3619500"/>
              <a:gd name="connsiteY6" fmla="*/ 1021080 h 4411980"/>
              <a:gd name="connsiteX7" fmla="*/ 213360 w 3619500"/>
              <a:gd name="connsiteY7" fmla="*/ 2827020 h 4411980"/>
              <a:gd name="connsiteX8" fmla="*/ 426720 w 3619500"/>
              <a:gd name="connsiteY8" fmla="*/ 2811780 h 4411980"/>
              <a:gd name="connsiteX9" fmla="*/ 541020 w 3619500"/>
              <a:gd name="connsiteY9" fmla="*/ 4053840 h 4411980"/>
              <a:gd name="connsiteX10" fmla="*/ 998220 w 3619500"/>
              <a:gd name="connsiteY10" fmla="*/ 4015740 h 4411980"/>
              <a:gd name="connsiteX11" fmla="*/ 1005840 w 3619500"/>
              <a:gd name="connsiteY11" fmla="*/ 4259580 h 4411980"/>
              <a:gd name="connsiteX12" fmla="*/ 1539240 w 3619500"/>
              <a:gd name="connsiteY12" fmla="*/ 4206240 h 4411980"/>
              <a:gd name="connsiteX13" fmla="*/ 1546860 w 3619500"/>
              <a:gd name="connsiteY13" fmla="*/ 4411980 h 4411980"/>
              <a:gd name="connsiteX14" fmla="*/ 2743200 w 3619500"/>
              <a:gd name="connsiteY14" fmla="*/ 4396740 h 4411980"/>
              <a:gd name="connsiteX15" fmla="*/ 2735580 w 3619500"/>
              <a:gd name="connsiteY15" fmla="*/ 3863340 h 4411980"/>
              <a:gd name="connsiteX16" fmla="*/ 3619500 w 3619500"/>
              <a:gd name="connsiteY16" fmla="*/ 3855720 h 4411980"/>
              <a:gd name="connsiteX17" fmla="*/ 3611880 w 3619500"/>
              <a:gd name="connsiteY17" fmla="*/ 2545080 h 4411980"/>
              <a:gd name="connsiteX18" fmla="*/ 2049780 w 3619500"/>
              <a:gd name="connsiteY18" fmla="*/ 2522220 h 4411980"/>
              <a:gd name="connsiteX19" fmla="*/ 1821180 w 3619500"/>
              <a:gd name="connsiteY19" fmla="*/ 0 h 4411980"/>
              <a:gd name="connsiteX20" fmla="*/ 320040 w 3619500"/>
              <a:gd name="connsiteY20" fmla="*/ 121920 h 441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19500" h="4411980">
                <a:moveTo>
                  <a:pt x="320040" y="121920"/>
                </a:moveTo>
                <a:lnTo>
                  <a:pt x="335280" y="350520"/>
                </a:lnTo>
                <a:lnTo>
                  <a:pt x="0" y="365760"/>
                </a:lnTo>
                <a:lnTo>
                  <a:pt x="30480" y="883920"/>
                </a:lnTo>
                <a:lnTo>
                  <a:pt x="152400" y="883920"/>
                </a:lnTo>
                <a:lnTo>
                  <a:pt x="167640" y="1021080"/>
                </a:lnTo>
                <a:lnTo>
                  <a:pt x="38100" y="1021080"/>
                </a:lnTo>
                <a:lnTo>
                  <a:pt x="213360" y="2827020"/>
                </a:lnTo>
                <a:lnTo>
                  <a:pt x="426720" y="2811780"/>
                </a:lnTo>
                <a:lnTo>
                  <a:pt x="541020" y="4053840"/>
                </a:lnTo>
                <a:lnTo>
                  <a:pt x="998220" y="4015740"/>
                </a:lnTo>
                <a:lnTo>
                  <a:pt x="1005840" y="4259580"/>
                </a:lnTo>
                <a:lnTo>
                  <a:pt x="1539240" y="4206240"/>
                </a:lnTo>
                <a:lnTo>
                  <a:pt x="1546860" y="4411980"/>
                </a:lnTo>
                <a:lnTo>
                  <a:pt x="2743200" y="4396740"/>
                </a:lnTo>
                <a:lnTo>
                  <a:pt x="2735580" y="3863340"/>
                </a:lnTo>
                <a:lnTo>
                  <a:pt x="3619500" y="3855720"/>
                </a:lnTo>
                <a:lnTo>
                  <a:pt x="3611880" y="2545080"/>
                </a:lnTo>
                <a:lnTo>
                  <a:pt x="2049780" y="2522220"/>
                </a:lnTo>
                <a:lnTo>
                  <a:pt x="1821180" y="0"/>
                </a:lnTo>
                <a:lnTo>
                  <a:pt x="320040" y="12192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>
            <a:outerShdw blurRad="12700" dist="38100" dir="9600000" sx="104000" sy="104000" algn="t" rotWithShape="0">
              <a:schemeClr val="bg2">
                <a:lumMod val="50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93BBD5-9267-6AC1-3C06-C7812FC06813}"/>
              </a:ext>
            </a:extLst>
          </p:cNvPr>
          <p:cNvSpPr/>
          <p:nvPr/>
        </p:nvSpPr>
        <p:spPr>
          <a:xfrm>
            <a:off x="10775325" y="190648"/>
            <a:ext cx="1197768" cy="1436688"/>
          </a:xfrm>
          <a:custGeom>
            <a:avLst/>
            <a:gdLst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304800 w 1524000"/>
              <a:gd name="connsiteY31" fmla="*/ 56832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311150 w 1524000"/>
              <a:gd name="connsiteY29" fmla="*/ 9366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311150 w 1524000"/>
              <a:gd name="connsiteY28" fmla="*/ 936625 h 1920875"/>
              <a:gd name="connsiteX29" fmla="*/ 298450 w 1524000"/>
              <a:gd name="connsiteY29" fmla="*/ 892175 h 1920875"/>
              <a:gd name="connsiteX30" fmla="*/ 257175 w 1524000"/>
              <a:gd name="connsiteY30" fmla="*/ 727075 h 1920875"/>
              <a:gd name="connsiteX31" fmla="*/ 215900 w 1524000"/>
              <a:gd name="connsiteY31" fmla="*/ 571500 h 1920875"/>
              <a:gd name="connsiteX32" fmla="*/ 174625 w 1524000"/>
              <a:gd name="connsiteY32" fmla="*/ 454025 h 1920875"/>
              <a:gd name="connsiteX33" fmla="*/ 117475 w 1524000"/>
              <a:gd name="connsiteY33" fmla="*/ 0 h 1920875"/>
              <a:gd name="connsiteX34" fmla="*/ 50800 w 1524000"/>
              <a:gd name="connsiteY34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311150 w 1524000"/>
              <a:gd name="connsiteY27" fmla="*/ 936625 h 1920875"/>
              <a:gd name="connsiteX28" fmla="*/ 298450 w 1524000"/>
              <a:gd name="connsiteY28" fmla="*/ 892175 h 1920875"/>
              <a:gd name="connsiteX29" fmla="*/ 257175 w 1524000"/>
              <a:gd name="connsiteY29" fmla="*/ 727075 h 1920875"/>
              <a:gd name="connsiteX30" fmla="*/ 215900 w 1524000"/>
              <a:gd name="connsiteY30" fmla="*/ 571500 h 1920875"/>
              <a:gd name="connsiteX31" fmla="*/ 174625 w 1524000"/>
              <a:gd name="connsiteY31" fmla="*/ 454025 h 1920875"/>
              <a:gd name="connsiteX32" fmla="*/ 117475 w 1524000"/>
              <a:gd name="connsiteY32" fmla="*/ 0 h 1920875"/>
              <a:gd name="connsiteX33" fmla="*/ 50800 w 1524000"/>
              <a:gd name="connsiteY33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311150 w 1524000"/>
              <a:gd name="connsiteY26" fmla="*/ 936625 h 1920875"/>
              <a:gd name="connsiteX27" fmla="*/ 298450 w 1524000"/>
              <a:gd name="connsiteY27" fmla="*/ 892175 h 1920875"/>
              <a:gd name="connsiteX28" fmla="*/ 257175 w 1524000"/>
              <a:gd name="connsiteY28" fmla="*/ 727075 h 1920875"/>
              <a:gd name="connsiteX29" fmla="*/ 215900 w 1524000"/>
              <a:gd name="connsiteY29" fmla="*/ 571500 h 1920875"/>
              <a:gd name="connsiteX30" fmla="*/ 174625 w 1524000"/>
              <a:gd name="connsiteY30" fmla="*/ 454025 h 1920875"/>
              <a:gd name="connsiteX31" fmla="*/ 117475 w 1524000"/>
              <a:gd name="connsiteY31" fmla="*/ 0 h 1920875"/>
              <a:gd name="connsiteX32" fmla="*/ 50800 w 1524000"/>
              <a:gd name="connsiteY32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98450 w 1524000"/>
              <a:gd name="connsiteY26" fmla="*/ 892175 h 1920875"/>
              <a:gd name="connsiteX27" fmla="*/ 257175 w 1524000"/>
              <a:gd name="connsiteY27" fmla="*/ 727075 h 1920875"/>
              <a:gd name="connsiteX28" fmla="*/ 215900 w 1524000"/>
              <a:gd name="connsiteY28" fmla="*/ 571500 h 1920875"/>
              <a:gd name="connsiteX29" fmla="*/ 174625 w 1524000"/>
              <a:gd name="connsiteY29" fmla="*/ 454025 h 1920875"/>
              <a:gd name="connsiteX30" fmla="*/ 117475 w 1524000"/>
              <a:gd name="connsiteY30" fmla="*/ 0 h 1920875"/>
              <a:gd name="connsiteX31" fmla="*/ 50800 w 1524000"/>
              <a:gd name="connsiteY31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57175 w 1524000"/>
              <a:gd name="connsiteY26" fmla="*/ 727075 h 1920875"/>
              <a:gd name="connsiteX27" fmla="*/ 215900 w 1524000"/>
              <a:gd name="connsiteY27" fmla="*/ 571500 h 1920875"/>
              <a:gd name="connsiteX28" fmla="*/ 174625 w 1524000"/>
              <a:gd name="connsiteY28" fmla="*/ 454025 h 1920875"/>
              <a:gd name="connsiteX29" fmla="*/ 117475 w 1524000"/>
              <a:gd name="connsiteY29" fmla="*/ 0 h 1920875"/>
              <a:gd name="connsiteX30" fmla="*/ 50800 w 1524000"/>
              <a:gd name="connsiteY30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11150 w 1524000"/>
              <a:gd name="connsiteY24" fmla="*/ 93662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85750 w 1524000"/>
              <a:gd name="connsiteY24" fmla="*/ 85407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17475 w 1524000"/>
              <a:gd name="connsiteY27" fmla="*/ 0 h 1920875"/>
              <a:gd name="connsiteX28" fmla="*/ 50800 w 1524000"/>
              <a:gd name="connsiteY28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158750 w 1524000"/>
              <a:gd name="connsiteY2" fmla="*/ 669925 h 1920875"/>
              <a:gd name="connsiteX3" fmla="*/ 247650 w 1524000"/>
              <a:gd name="connsiteY3" fmla="*/ 984250 h 1920875"/>
              <a:gd name="connsiteX4" fmla="*/ 257175 w 1524000"/>
              <a:gd name="connsiteY4" fmla="*/ 1057275 h 1920875"/>
              <a:gd name="connsiteX5" fmla="*/ 231775 w 1524000"/>
              <a:gd name="connsiteY5" fmla="*/ 1092200 h 1920875"/>
              <a:gd name="connsiteX6" fmla="*/ 168275 w 1524000"/>
              <a:gd name="connsiteY6" fmla="*/ 1101725 h 1920875"/>
              <a:gd name="connsiteX7" fmla="*/ 0 w 1524000"/>
              <a:gd name="connsiteY7" fmla="*/ 1130300 h 1920875"/>
              <a:gd name="connsiteX8" fmla="*/ 0 w 1524000"/>
              <a:gd name="connsiteY8" fmla="*/ 1196975 h 1920875"/>
              <a:gd name="connsiteX9" fmla="*/ 225425 w 1524000"/>
              <a:gd name="connsiteY9" fmla="*/ 1155700 h 1920875"/>
              <a:gd name="connsiteX10" fmla="*/ 266700 w 1524000"/>
              <a:gd name="connsiteY10" fmla="*/ 1174750 h 1920875"/>
              <a:gd name="connsiteX11" fmla="*/ 279400 w 1524000"/>
              <a:gd name="connsiteY11" fmla="*/ 1222375 h 1920875"/>
              <a:gd name="connsiteX12" fmla="*/ 314325 w 1524000"/>
              <a:gd name="connsiteY12" fmla="*/ 1787525 h 1920875"/>
              <a:gd name="connsiteX13" fmla="*/ 301625 w 1524000"/>
              <a:gd name="connsiteY13" fmla="*/ 1917700 h 1920875"/>
              <a:gd name="connsiteX14" fmla="*/ 358775 w 1524000"/>
              <a:gd name="connsiteY14" fmla="*/ 1920875 h 1920875"/>
              <a:gd name="connsiteX15" fmla="*/ 371475 w 1524000"/>
              <a:gd name="connsiteY15" fmla="*/ 1797050 h 1920875"/>
              <a:gd name="connsiteX16" fmla="*/ 396875 w 1524000"/>
              <a:gd name="connsiteY16" fmla="*/ 1762125 h 1920875"/>
              <a:gd name="connsiteX17" fmla="*/ 1524000 w 1524000"/>
              <a:gd name="connsiteY17" fmla="*/ 1758950 h 1920875"/>
              <a:gd name="connsiteX18" fmla="*/ 1514475 w 1524000"/>
              <a:gd name="connsiteY18" fmla="*/ 1692275 h 1920875"/>
              <a:gd name="connsiteX19" fmla="*/ 412750 w 1524000"/>
              <a:gd name="connsiteY19" fmla="*/ 1708150 h 1920875"/>
              <a:gd name="connsiteX20" fmla="*/ 374650 w 1524000"/>
              <a:gd name="connsiteY20" fmla="*/ 1673225 h 1920875"/>
              <a:gd name="connsiteX21" fmla="*/ 342900 w 1524000"/>
              <a:gd name="connsiteY21" fmla="*/ 1235075 h 1920875"/>
              <a:gd name="connsiteX22" fmla="*/ 317500 w 1524000"/>
              <a:gd name="connsiteY22" fmla="*/ 1066800 h 1920875"/>
              <a:gd name="connsiteX23" fmla="*/ 298450 w 1524000"/>
              <a:gd name="connsiteY23" fmla="*/ 876300 h 1920875"/>
              <a:gd name="connsiteX24" fmla="*/ 257175 w 1524000"/>
              <a:gd name="connsiteY24" fmla="*/ 727075 h 1920875"/>
              <a:gd name="connsiteX25" fmla="*/ 215900 w 1524000"/>
              <a:gd name="connsiteY25" fmla="*/ 571500 h 1920875"/>
              <a:gd name="connsiteX26" fmla="*/ 117475 w 1524000"/>
              <a:gd name="connsiteY26" fmla="*/ 0 h 1920875"/>
              <a:gd name="connsiteX27" fmla="*/ 50800 w 1524000"/>
              <a:gd name="connsiteY27" fmla="*/ 3175 h 1920875"/>
              <a:gd name="connsiteX0" fmla="*/ 50800 w 1524000"/>
              <a:gd name="connsiteY0" fmla="*/ 0 h 1917700"/>
              <a:gd name="connsiteX1" fmla="*/ 57150 w 1524000"/>
              <a:gd name="connsiteY1" fmla="*/ 180975 h 1917700"/>
              <a:gd name="connsiteX2" fmla="*/ 158750 w 1524000"/>
              <a:gd name="connsiteY2" fmla="*/ 666750 h 1917700"/>
              <a:gd name="connsiteX3" fmla="*/ 247650 w 1524000"/>
              <a:gd name="connsiteY3" fmla="*/ 981075 h 1917700"/>
              <a:gd name="connsiteX4" fmla="*/ 257175 w 1524000"/>
              <a:gd name="connsiteY4" fmla="*/ 1054100 h 1917700"/>
              <a:gd name="connsiteX5" fmla="*/ 231775 w 1524000"/>
              <a:gd name="connsiteY5" fmla="*/ 1089025 h 1917700"/>
              <a:gd name="connsiteX6" fmla="*/ 168275 w 1524000"/>
              <a:gd name="connsiteY6" fmla="*/ 1098550 h 1917700"/>
              <a:gd name="connsiteX7" fmla="*/ 0 w 1524000"/>
              <a:gd name="connsiteY7" fmla="*/ 1127125 h 1917700"/>
              <a:gd name="connsiteX8" fmla="*/ 0 w 1524000"/>
              <a:gd name="connsiteY8" fmla="*/ 1193800 h 1917700"/>
              <a:gd name="connsiteX9" fmla="*/ 225425 w 1524000"/>
              <a:gd name="connsiteY9" fmla="*/ 1152525 h 1917700"/>
              <a:gd name="connsiteX10" fmla="*/ 266700 w 1524000"/>
              <a:gd name="connsiteY10" fmla="*/ 1171575 h 1917700"/>
              <a:gd name="connsiteX11" fmla="*/ 279400 w 1524000"/>
              <a:gd name="connsiteY11" fmla="*/ 1219200 h 1917700"/>
              <a:gd name="connsiteX12" fmla="*/ 314325 w 1524000"/>
              <a:gd name="connsiteY12" fmla="*/ 1784350 h 1917700"/>
              <a:gd name="connsiteX13" fmla="*/ 301625 w 1524000"/>
              <a:gd name="connsiteY13" fmla="*/ 1914525 h 1917700"/>
              <a:gd name="connsiteX14" fmla="*/ 358775 w 1524000"/>
              <a:gd name="connsiteY14" fmla="*/ 1917700 h 1917700"/>
              <a:gd name="connsiteX15" fmla="*/ 371475 w 1524000"/>
              <a:gd name="connsiteY15" fmla="*/ 1793875 h 1917700"/>
              <a:gd name="connsiteX16" fmla="*/ 396875 w 1524000"/>
              <a:gd name="connsiteY16" fmla="*/ 1758950 h 1917700"/>
              <a:gd name="connsiteX17" fmla="*/ 1524000 w 1524000"/>
              <a:gd name="connsiteY17" fmla="*/ 1755775 h 1917700"/>
              <a:gd name="connsiteX18" fmla="*/ 1514475 w 1524000"/>
              <a:gd name="connsiteY18" fmla="*/ 1689100 h 1917700"/>
              <a:gd name="connsiteX19" fmla="*/ 412750 w 1524000"/>
              <a:gd name="connsiteY19" fmla="*/ 1704975 h 1917700"/>
              <a:gd name="connsiteX20" fmla="*/ 374650 w 1524000"/>
              <a:gd name="connsiteY20" fmla="*/ 1670050 h 1917700"/>
              <a:gd name="connsiteX21" fmla="*/ 342900 w 1524000"/>
              <a:gd name="connsiteY21" fmla="*/ 1231900 h 1917700"/>
              <a:gd name="connsiteX22" fmla="*/ 317500 w 1524000"/>
              <a:gd name="connsiteY22" fmla="*/ 1063625 h 1917700"/>
              <a:gd name="connsiteX23" fmla="*/ 298450 w 1524000"/>
              <a:gd name="connsiteY23" fmla="*/ 873125 h 1917700"/>
              <a:gd name="connsiteX24" fmla="*/ 257175 w 1524000"/>
              <a:gd name="connsiteY24" fmla="*/ 723900 h 1917700"/>
              <a:gd name="connsiteX25" fmla="*/ 215900 w 1524000"/>
              <a:gd name="connsiteY25" fmla="*/ 568325 h 1917700"/>
              <a:gd name="connsiteX26" fmla="*/ 50800 w 1524000"/>
              <a:gd name="connsiteY26" fmla="*/ 0 h 1917700"/>
              <a:gd name="connsiteX0" fmla="*/ 215900 w 1524000"/>
              <a:gd name="connsiteY0" fmla="*/ 387350 h 1736725"/>
              <a:gd name="connsiteX1" fmla="*/ 57150 w 1524000"/>
              <a:gd name="connsiteY1" fmla="*/ 0 h 1736725"/>
              <a:gd name="connsiteX2" fmla="*/ 158750 w 1524000"/>
              <a:gd name="connsiteY2" fmla="*/ 485775 h 1736725"/>
              <a:gd name="connsiteX3" fmla="*/ 247650 w 1524000"/>
              <a:gd name="connsiteY3" fmla="*/ 800100 h 1736725"/>
              <a:gd name="connsiteX4" fmla="*/ 257175 w 1524000"/>
              <a:gd name="connsiteY4" fmla="*/ 873125 h 1736725"/>
              <a:gd name="connsiteX5" fmla="*/ 231775 w 1524000"/>
              <a:gd name="connsiteY5" fmla="*/ 908050 h 1736725"/>
              <a:gd name="connsiteX6" fmla="*/ 168275 w 1524000"/>
              <a:gd name="connsiteY6" fmla="*/ 917575 h 1736725"/>
              <a:gd name="connsiteX7" fmla="*/ 0 w 1524000"/>
              <a:gd name="connsiteY7" fmla="*/ 946150 h 1736725"/>
              <a:gd name="connsiteX8" fmla="*/ 0 w 1524000"/>
              <a:gd name="connsiteY8" fmla="*/ 1012825 h 1736725"/>
              <a:gd name="connsiteX9" fmla="*/ 225425 w 1524000"/>
              <a:gd name="connsiteY9" fmla="*/ 971550 h 1736725"/>
              <a:gd name="connsiteX10" fmla="*/ 266700 w 1524000"/>
              <a:gd name="connsiteY10" fmla="*/ 990600 h 1736725"/>
              <a:gd name="connsiteX11" fmla="*/ 279400 w 1524000"/>
              <a:gd name="connsiteY11" fmla="*/ 1038225 h 1736725"/>
              <a:gd name="connsiteX12" fmla="*/ 314325 w 1524000"/>
              <a:gd name="connsiteY12" fmla="*/ 1603375 h 1736725"/>
              <a:gd name="connsiteX13" fmla="*/ 301625 w 1524000"/>
              <a:gd name="connsiteY13" fmla="*/ 1733550 h 1736725"/>
              <a:gd name="connsiteX14" fmla="*/ 358775 w 1524000"/>
              <a:gd name="connsiteY14" fmla="*/ 1736725 h 1736725"/>
              <a:gd name="connsiteX15" fmla="*/ 371475 w 1524000"/>
              <a:gd name="connsiteY15" fmla="*/ 1612900 h 1736725"/>
              <a:gd name="connsiteX16" fmla="*/ 396875 w 1524000"/>
              <a:gd name="connsiteY16" fmla="*/ 1577975 h 1736725"/>
              <a:gd name="connsiteX17" fmla="*/ 1524000 w 1524000"/>
              <a:gd name="connsiteY17" fmla="*/ 1574800 h 1736725"/>
              <a:gd name="connsiteX18" fmla="*/ 1514475 w 1524000"/>
              <a:gd name="connsiteY18" fmla="*/ 1508125 h 1736725"/>
              <a:gd name="connsiteX19" fmla="*/ 412750 w 1524000"/>
              <a:gd name="connsiteY19" fmla="*/ 1524000 h 1736725"/>
              <a:gd name="connsiteX20" fmla="*/ 374650 w 1524000"/>
              <a:gd name="connsiteY20" fmla="*/ 1489075 h 1736725"/>
              <a:gd name="connsiteX21" fmla="*/ 342900 w 1524000"/>
              <a:gd name="connsiteY21" fmla="*/ 1050925 h 1736725"/>
              <a:gd name="connsiteX22" fmla="*/ 317500 w 1524000"/>
              <a:gd name="connsiteY22" fmla="*/ 882650 h 1736725"/>
              <a:gd name="connsiteX23" fmla="*/ 298450 w 1524000"/>
              <a:gd name="connsiteY23" fmla="*/ 692150 h 1736725"/>
              <a:gd name="connsiteX24" fmla="*/ 257175 w 1524000"/>
              <a:gd name="connsiteY24" fmla="*/ 542925 h 1736725"/>
              <a:gd name="connsiteX25" fmla="*/ 215900 w 1524000"/>
              <a:gd name="connsiteY25" fmla="*/ 387350 h 1736725"/>
              <a:gd name="connsiteX0" fmla="*/ 215900 w 1524000"/>
              <a:gd name="connsiteY0" fmla="*/ 0 h 1349375"/>
              <a:gd name="connsiteX1" fmla="*/ 158750 w 1524000"/>
              <a:gd name="connsiteY1" fmla="*/ 98425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73050 w 1524000"/>
              <a:gd name="connsiteY23" fmla="*/ 247650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15900 w 1524000"/>
              <a:gd name="connsiteY23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298450 w 1524000"/>
              <a:gd name="connsiteY21" fmla="*/ 304800 h 1349375"/>
              <a:gd name="connsiteX22" fmla="*/ 215900 w 1524000"/>
              <a:gd name="connsiteY22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304800 w 1524000"/>
              <a:gd name="connsiteY21" fmla="*/ 403225 h 1349375"/>
              <a:gd name="connsiteX22" fmla="*/ 215900 w 1524000"/>
              <a:gd name="connsiteY22" fmla="*/ 0 h 1349375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1514475 w 1524000"/>
              <a:gd name="connsiteY16" fmla="*/ 717550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952500 w 1524000"/>
              <a:gd name="connsiteY16" fmla="*/ 727075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952500"/>
              <a:gd name="connsiteY0" fmla="*/ 0 h 946150"/>
              <a:gd name="connsiteX1" fmla="*/ 247650 w 952500"/>
              <a:gd name="connsiteY1" fmla="*/ 9525 h 946150"/>
              <a:gd name="connsiteX2" fmla="*/ 257175 w 952500"/>
              <a:gd name="connsiteY2" fmla="*/ 82550 h 946150"/>
              <a:gd name="connsiteX3" fmla="*/ 231775 w 952500"/>
              <a:gd name="connsiteY3" fmla="*/ 117475 h 946150"/>
              <a:gd name="connsiteX4" fmla="*/ 168275 w 952500"/>
              <a:gd name="connsiteY4" fmla="*/ 127000 h 946150"/>
              <a:gd name="connsiteX5" fmla="*/ 0 w 952500"/>
              <a:gd name="connsiteY5" fmla="*/ 155575 h 946150"/>
              <a:gd name="connsiteX6" fmla="*/ 0 w 952500"/>
              <a:gd name="connsiteY6" fmla="*/ 222250 h 946150"/>
              <a:gd name="connsiteX7" fmla="*/ 225425 w 952500"/>
              <a:gd name="connsiteY7" fmla="*/ 180975 h 946150"/>
              <a:gd name="connsiteX8" fmla="*/ 266700 w 952500"/>
              <a:gd name="connsiteY8" fmla="*/ 200025 h 946150"/>
              <a:gd name="connsiteX9" fmla="*/ 279400 w 952500"/>
              <a:gd name="connsiteY9" fmla="*/ 247650 h 946150"/>
              <a:gd name="connsiteX10" fmla="*/ 314325 w 952500"/>
              <a:gd name="connsiteY10" fmla="*/ 812800 h 946150"/>
              <a:gd name="connsiteX11" fmla="*/ 301625 w 952500"/>
              <a:gd name="connsiteY11" fmla="*/ 942975 h 946150"/>
              <a:gd name="connsiteX12" fmla="*/ 358775 w 952500"/>
              <a:gd name="connsiteY12" fmla="*/ 946150 h 946150"/>
              <a:gd name="connsiteX13" fmla="*/ 371475 w 952500"/>
              <a:gd name="connsiteY13" fmla="*/ 822325 h 946150"/>
              <a:gd name="connsiteX14" fmla="*/ 396875 w 952500"/>
              <a:gd name="connsiteY14" fmla="*/ 787400 h 946150"/>
              <a:gd name="connsiteX15" fmla="*/ 952500 w 952500"/>
              <a:gd name="connsiteY15" fmla="*/ 784225 h 946150"/>
              <a:gd name="connsiteX16" fmla="*/ 952500 w 952500"/>
              <a:gd name="connsiteY16" fmla="*/ 727075 h 946150"/>
              <a:gd name="connsiteX17" fmla="*/ 412750 w 952500"/>
              <a:gd name="connsiteY17" fmla="*/ 733425 h 946150"/>
              <a:gd name="connsiteX18" fmla="*/ 374650 w 952500"/>
              <a:gd name="connsiteY18" fmla="*/ 698500 h 946150"/>
              <a:gd name="connsiteX19" fmla="*/ 342900 w 952500"/>
              <a:gd name="connsiteY19" fmla="*/ 260350 h 946150"/>
              <a:gd name="connsiteX20" fmla="*/ 317500 w 952500"/>
              <a:gd name="connsiteY20" fmla="*/ 92075 h 946150"/>
              <a:gd name="connsiteX21" fmla="*/ 304800 w 952500"/>
              <a:gd name="connsiteY21" fmla="*/ 0 h 946150"/>
              <a:gd name="connsiteX0" fmla="*/ 304800 w 952500"/>
              <a:gd name="connsiteY0" fmla="*/ 271463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304800 w 952500"/>
              <a:gd name="connsiteY21" fmla="*/ 271463 h 1217613"/>
              <a:gd name="connsiteX0" fmla="*/ 252413 w 952500"/>
              <a:gd name="connsiteY0" fmla="*/ 1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252413 w 952500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952500 w 1197769"/>
              <a:gd name="connsiteY15" fmla="*/ 1055688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1188243 w 1197769"/>
              <a:gd name="connsiteY15" fmla="*/ 1048544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0625"/>
              <a:gd name="connsiteY0" fmla="*/ 1 h 1217613"/>
              <a:gd name="connsiteX1" fmla="*/ 192881 w 1190625"/>
              <a:gd name="connsiteY1" fmla="*/ 0 h 1217613"/>
              <a:gd name="connsiteX2" fmla="*/ 257175 w 1190625"/>
              <a:gd name="connsiteY2" fmla="*/ 354013 h 1217613"/>
              <a:gd name="connsiteX3" fmla="*/ 231775 w 1190625"/>
              <a:gd name="connsiteY3" fmla="*/ 388938 h 1217613"/>
              <a:gd name="connsiteX4" fmla="*/ 168275 w 1190625"/>
              <a:gd name="connsiteY4" fmla="*/ 398463 h 1217613"/>
              <a:gd name="connsiteX5" fmla="*/ 0 w 1190625"/>
              <a:gd name="connsiteY5" fmla="*/ 427038 h 1217613"/>
              <a:gd name="connsiteX6" fmla="*/ 0 w 1190625"/>
              <a:gd name="connsiteY6" fmla="*/ 493713 h 1217613"/>
              <a:gd name="connsiteX7" fmla="*/ 225425 w 1190625"/>
              <a:gd name="connsiteY7" fmla="*/ 452438 h 1217613"/>
              <a:gd name="connsiteX8" fmla="*/ 266700 w 1190625"/>
              <a:gd name="connsiteY8" fmla="*/ 471488 h 1217613"/>
              <a:gd name="connsiteX9" fmla="*/ 279400 w 1190625"/>
              <a:gd name="connsiteY9" fmla="*/ 519113 h 1217613"/>
              <a:gd name="connsiteX10" fmla="*/ 314325 w 1190625"/>
              <a:gd name="connsiteY10" fmla="*/ 1084263 h 1217613"/>
              <a:gd name="connsiteX11" fmla="*/ 301625 w 1190625"/>
              <a:gd name="connsiteY11" fmla="*/ 1214438 h 1217613"/>
              <a:gd name="connsiteX12" fmla="*/ 358775 w 1190625"/>
              <a:gd name="connsiteY12" fmla="*/ 1217613 h 1217613"/>
              <a:gd name="connsiteX13" fmla="*/ 371475 w 1190625"/>
              <a:gd name="connsiteY13" fmla="*/ 1093788 h 1217613"/>
              <a:gd name="connsiteX14" fmla="*/ 396875 w 1190625"/>
              <a:gd name="connsiteY14" fmla="*/ 1058863 h 1217613"/>
              <a:gd name="connsiteX15" fmla="*/ 1188243 w 1190625"/>
              <a:gd name="connsiteY15" fmla="*/ 1048544 h 1217613"/>
              <a:gd name="connsiteX16" fmla="*/ 1190625 w 1190625"/>
              <a:gd name="connsiteY16" fmla="*/ 991394 h 1217613"/>
              <a:gd name="connsiteX17" fmla="*/ 412750 w 1190625"/>
              <a:gd name="connsiteY17" fmla="*/ 1004888 h 1217613"/>
              <a:gd name="connsiteX18" fmla="*/ 374650 w 1190625"/>
              <a:gd name="connsiteY18" fmla="*/ 969963 h 1217613"/>
              <a:gd name="connsiteX19" fmla="*/ 342900 w 1190625"/>
              <a:gd name="connsiteY19" fmla="*/ 531813 h 1217613"/>
              <a:gd name="connsiteX20" fmla="*/ 317500 w 1190625"/>
              <a:gd name="connsiteY20" fmla="*/ 363538 h 1217613"/>
              <a:gd name="connsiteX21" fmla="*/ 252413 w 1190625"/>
              <a:gd name="connsiteY21" fmla="*/ 1 h 1217613"/>
              <a:gd name="connsiteX0" fmla="*/ 252413 w 1197768"/>
              <a:gd name="connsiteY0" fmla="*/ 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52413 w 1197768"/>
              <a:gd name="connsiteY21" fmla="*/ 1 h 1217613"/>
              <a:gd name="connsiteX0" fmla="*/ 274638 w 1197768"/>
              <a:gd name="connsiteY0" fmla="*/ 12065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74638 w 1197768"/>
              <a:gd name="connsiteY21" fmla="*/ 120651 h 1217613"/>
              <a:gd name="connsiteX0" fmla="*/ 274638 w 1197768"/>
              <a:gd name="connsiteY0" fmla="*/ 0 h 1096962"/>
              <a:gd name="connsiteX1" fmla="*/ 211931 w 1197768"/>
              <a:gd name="connsiteY1" fmla="*/ 6349 h 1096962"/>
              <a:gd name="connsiteX2" fmla="*/ 257175 w 1197768"/>
              <a:gd name="connsiteY2" fmla="*/ 233362 h 1096962"/>
              <a:gd name="connsiteX3" fmla="*/ 231775 w 1197768"/>
              <a:gd name="connsiteY3" fmla="*/ 268287 h 1096962"/>
              <a:gd name="connsiteX4" fmla="*/ 168275 w 1197768"/>
              <a:gd name="connsiteY4" fmla="*/ 277812 h 1096962"/>
              <a:gd name="connsiteX5" fmla="*/ 0 w 1197768"/>
              <a:gd name="connsiteY5" fmla="*/ 306387 h 1096962"/>
              <a:gd name="connsiteX6" fmla="*/ 0 w 1197768"/>
              <a:gd name="connsiteY6" fmla="*/ 373062 h 1096962"/>
              <a:gd name="connsiteX7" fmla="*/ 225425 w 1197768"/>
              <a:gd name="connsiteY7" fmla="*/ 331787 h 1096962"/>
              <a:gd name="connsiteX8" fmla="*/ 266700 w 1197768"/>
              <a:gd name="connsiteY8" fmla="*/ 350837 h 1096962"/>
              <a:gd name="connsiteX9" fmla="*/ 279400 w 1197768"/>
              <a:gd name="connsiteY9" fmla="*/ 398462 h 1096962"/>
              <a:gd name="connsiteX10" fmla="*/ 314325 w 1197768"/>
              <a:gd name="connsiteY10" fmla="*/ 963612 h 1096962"/>
              <a:gd name="connsiteX11" fmla="*/ 301625 w 1197768"/>
              <a:gd name="connsiteY11" fmla="*/ 1093787 h 1096962"/>
              <a:gd name="connsiteX12" fmla="*/ 358775 w 1197768"/>
              <a:gd name="connsiteY12" fmla="*/ 1096962 h 1096962"/>
              <a:gd name="connsiteX13" fmla="*/ 371475 w 1197768"/>
              <a:gd name="connsiteY13" fmla="*/ 973137 h 1096962"/>
              <a:gd name="connsiteX14" fmla="*/ 396875 w 1197768"/>
              <a:gd name="connsiteY14" fmla="*/ 938212 h 1096962"/>
              <a:gd name="connsiteX15" fmla="*/ 1197768 w 1197768"/>
              <a:gd name="connsiteY15" fmla="*/ 930274 h 1096962"/>
              <a:gd name="connsiteX16" fmla="*/ 1190625 w 1197768"/>
              <a:gd name="connsiteY16" fmla="*/ 870743 h 1096962"/>
              <a:gd name="connsiteX17" fmla="*/ 412750 w 1197768"/>
              <a:gd name="connsiteY17" fmla="*/ 884237 h 1096962"/>
              <a:gd name="connsiteX18" fmla="*/ 374650 w 1197768"/>
              <a:gd name="connsiteY18" fmla="*/ 849312 h 1096962"/>
              <a:gd name="connsiteX19" fmla="*/ 342900 w 1197768"/>
              <a:gd name="connsiteY19" fmla="*/ 411162 h 1096962"/>
              <a:gd name="connsiteX20" fmla="*/ 317500 w 1197768"/>
              <a:gd name="connsiteY20" fmla="*/ 242887 h 1096962"/>
              <a:gd name="connsiteX21" fmla="*/ 274638 w 1197768"/>
              <a:gd name="connsiteY21" fmla="*/ 0 h 1096962"/>
              <a:gd name="connsiteX0" fmla="*/ 173038 w 1197768"/>
              <a:gd name="connsiteY0" fmla="*/ 0 h 1490662"/>
              <a:gd name="connsiteX1" fmla="*/ 211931 w 1197768"/>
              <a:gd name="connsiteY1" fmla="*/ 400049 h 1490662"/>
              <a:gd name="connsiteX2" fmla="*/ 257175 w 1197768"/>
              <a:gd name="connsiteY2" fmla="*/ 627062 h 1490662"/>
              <a:gd name="connsiteX3" fmla="*/ 231775 w 1197768"/>
              <a:gd name="connsiteY3" fmla="*/ 661987 h 1490662"/>
              <a:gd name="connsiteX4" fmla="*/ 168275 w 1197768"/>
              <a:gd name="connsiteY4" fmla="*/ 671512 h 1490662"/>
              <a:gd name="connsiteX5" fmla="*/ 0 w 1197768"/>
              <a:gd name="connsiteY5" fmla="*/ 700087 h 1490662"/>
              <a:gd name="connsiteX6" fmla="*/ 0 w 1197768"/>
              <a:gd name="connsiteY6" fmla="*/ 766762 h 1490662"/>
              <a:gd name="connsiteX7" fmla="*/ 225425 w 1197768"/>
              <a:gd name="connsiteY7" fmla="*/ 725487 h 1490662"/>
              <a:gd name="connsiteX8" fmla="*/ 266700 w 1197768"/>
              <a:gd name="connsiteY8" fmla="*/ 744537 h 1490662"/>
              <a:gd name="connsiteX9" fmla="*/ 279400 w 1197768"/>
              <a:gd name="connsiteY9" fmla="*/ 792162 h 1490662"/>
              <a:gd name="connsiteX10" fmla="*/ 314325 w 1197768"/>
              <a:gd name="connsiteY10" fmla="*/ 1357312 h 1490662"/>
              <a:gd name="connsiteX11" fmla="*/ 301625 w 1197768"/>
              <a:gd name="connsiteY11" fmla="*/ 1487487 h 1490662"/>
              <a:gd name="connsiteX12" fmla="*/ 358775 w 1197768"/>
              <a:gd name="connsiteY12" fmla="*/ 1490662 h 1490662"/>
              <a:gd name="connsiteX13" fmla="*/ 371475 w 1197768"/>
              <a:gd name="connsiteY13" fmla="*/ 1366837 h 1490662"/>
              <a:gd name="connsiteX14" fmla="*/ 396875 w 1197768"/>
              <a:gd name="connsiteY14" fmla="*/ 1331912 h 1490662"/>
              <a:gd name="connsiteX15" fmla="*/ 1197768 w 1197768"/>
              <a:gd name="connsiteY15" fmla="*/ 1323974 h 1490662"/>
              <a:gd name="connsiteX16" fmla="*/ 1190625 w 1197768"/>
              <a:gd name="connsiteY16" fmla="*/ 1264443 h 1490662"/>
              <a:gd name="connsiteX17" fmla="*/ 412750 w 1197768"/>
              <a:gd name="connsiteY17" fmla="*/ 1277937 h 1490662"/>
              <a:gd name="connsiteX18" fmla="*/ 374650 w 1197768"/>
              <a:gd name="connsiteY18" fmla="*/ 1243012 h 1490662"/>
              <a:gd name="connsiteX19" fmla="*/ 342900 w 1197768"/>
              <a:gd name="connsiteY19" fmla="*/ 804862 h 1490662"/>
              <a:gd name="connsiteX20" fmla="*/ 317500 w 1197768"/>
              <a:gd name="connsiteY20" fmla="*/ 636587 h 1490662"/>
              <a:gd name="connsiteX21" fmla="*/ 173038 w 1197768"/>
              <a:gd name="connsiteY21" fmla="*/ 0 h 1490662"/>
              <a:gd name="connsiteX0" fmla="*/ 173038 w 1197768"/>
              <a:gd name="connsiteY0" fmla="*/ 0 h 1490662"/>
              <a:gd name="connsiteX1" fmla="*/ 151606 w 1197768"/>
              <a:gd name="connsiteY1" fmla="*/ 82549 h 1490662"/>
              <a:gd name="connsiteX2" fmla="*/ 257175 w 1197768"/>
              <a:gd name="connsiteY2" fmla="*/ 627062 h 1490662"/>
              <a:gd name="connsiteX3" fmla="*/ 231775 w 1197768"/>
              <a:gd name="connsiteY3" fmla="*/ 661987 h 1490662"/>
              <a:gd name="connsiteX4" fmla="*/ 168275 w 1197768"/>
              <a:gd name="connsiteY4" fmla="*/ 671512 h 1490662"/>
              <a:gd name="connsiteX5" fmla="*/ 0 w 1197768"/>
              <a:gd name="connsiteY5" fmla="*/ 700087 h 1490662"/>
              <a:gd name="connsiteX6" fmla="*/ 0 w 1197768"/>
              <a:gd name="connsiteY6" fmla="*/ 766762 h 1490662"/>
              <a:gd name="connsiteX7" fmla="*/ 225425 w 1197768"/>
              <a:gd name="connsiteY7" fmla="*/ 725487 h 1490662"/>
              <a:gd name="connsiteX8" fmla="*/ 266700 w 1197768"/>
              <a:gd name="connsiteY8" fmla="*/ 744537 h 1490662"/>
              <a:gd name="connsiteX9" fmla="*/ 279400 w 1197768"/>
              <a:gd name="connsiteY9" fmla="*/ 792162 h 1490662"/>
              <a:gd name="connsiteX10" fmla="*/ 314325 w 1197768"/>
              <a:gd name="connsiteY10" fmla="*/ 1357312 h 1490662"/>
              <a:gd name="connsiteX11" fmla="*/ 301625 w 1197768"/>
              <a:gd name="connsiteY11" fmla="*/ 1487487 h 1490662"/>
              <a:gd name="connsiteX12" fmla="*/ 358775 w 1197768"/>
              <a:gd name="connsiteY12" fmla="*/ 1490662 h 1490662"/>
              <a:gd name="connsiteX13" fmla="*/ 371475 w 1197768"/>
              <a:gd name="connsiteY13" fmla="*/ 1366837 h 1490662"/>
              <a:gd name="connsiteX14" fmla="*/ 396875 w 1197768"/>
              <a:gd name="connsiteY14" fmla="*/ 1331912 h 1490662"/>
              <a:gd name="connsiteX15" fmla="*/ 1197768 w 1197768"/>
              <a:gd name="connsiteY15" fmla="*/ 1323974 h 1490662"/>
              <a:gd name="connsiteX16" fmla="*/ 1190625 w 1197768"/>
              <a:gd name="connsiteY16" fmla="*/ 1264443 h 1490662"/>
              <a:gd name="connsiteX17" fmla="*/ 412750 w 1197768"/>
              <a:gd name="connsiteY17" fmla="*/ 1277937 h 1490662"/>
              <a:gd name="connsiteX18" fmla="*/ 374650 w 1197768"/>
              <a:gd name="connsiteY18" fmla="*/ 1243012 h 1490662"/>
              <a:gd name="connsiteX19" fmla="*/ 342900 w 1197768"/>
              <a:gd name="connsiteY19" fmla="*/ 804862 h 1490662"/>
              <a:gd name="connsiteX20" fmla="*/ 317500 w 1197768"/>
              <a:gd name="connsiteY20" fmla="*/ 636587 h 1490662"/>
              <a:gd name="connsiteX21" fmla="*/ 173038 w 1197768"/>
              <a:gd name="connsiteY21" fmla="*/ 0 h 1490662"/>
              <a:gd name="connsiteX0" fmla="*/ 188913 w 1197768"/>
              <a:gd name="connsiteY0" fmla="*/ 0 h 1436687"/>
              <a:gd name="connsiteX1" fmla="*/ 151606 w 1197768"/>
              <a:gd name="connsiteY1" fmla="*/ 28574 h 1436687"/>
              <a:gd name="connsiteX2" fmla="*/ 257175 w 1197768"/>
              <a:gd name="connsiteY2" fmla="*/ 573087 h 1436687"/>
              <a:gd name="connsiteX3" fmla="*/ 231775 w 1197768"/>
              <a:gd name="connsiteY3" fmla="*/ 608012 h 1436687"/>
              <a:gd name="connsiteX4" fmla="*/ 168275 w 1197768"/>
              <a:gd name="connsiteY4" fmla="*/ 617537 h 1436687"/>
              <a:gd name="connsiteX5" fmla="*/ 0 w 1197768"/>
              <a:gd name="connsiteY5" fmla="*/ 646112 h 1436687"/>
              <a:gd name="connsiteX6" fmla="*/ 0 w 1197768"/>
              <a:gd name="connsiteY6" fmla="*/ 712787 h 1436687"/>
              <a:gd name="connsiteX7" fmla="*/ 225425 w 1197768"/>
              <a:gd name="connsiteY7" fmla="*/ 671512 h 1436687"/>
              <a:gd name="connsiteX8" fmla="*/ 266700 w 1197768"/>
              <a:gd name="connsiteY8" fmla="*/ 690562 h 1436687"/>
              <a:gd name="connsiteX9" fmla="*/ 279400 w 1197768"/>
              <a:gd name="connsiteY9" fmla="*/ 738187 h 1436687"/>
              <a:gd name="connsiteX10" fmla="*/ 314325 w 1197768"/>
              <a:gd name="connsiteY10" fmla="*/ 1303337 h 1436687"/>
              <a:gd name="connsiteX11" fmla="*/ 301625 w 1197768"/>
              <a:gd name="connsiteY11" fmla="*/ 1433512 h 1436687"/>
              <a:gd name="connsiteX12" fmla="*/ 358775 w 1197768"/>
              <a:gd name="connsiteY12" fmla="*/ 1436687 h 1436687"/>
              <a:gd name="connsiteX13" fmla="*/ 371475 w 1197768"/>
              <a:gd name="connsiteY13" fmla="*/ 1312862 h 1436687"/>
              <a:gd name="connsiteX14" fmla="*/ 396875 w 1197768"/>
              <a:gd name="connsiteY14" fmla="*/ 1277937 h 1436687"/>
              <a:gd name="connsiteX15" fmla="*/ 1197768 w 1197768"/>
              <a:gd name="connsiteY15" fmla="*/ 1269999 h 1436687"/>
              <a:gd name="connsiteX16" fmla="*/ 1190625 w 1197768"/>
              <a:gd name="connsiteY16" fmla="*/ 1210468 h 1436687"/>
              <a:gd name="connsiteX17" fmla="*/ 412750 w 1197768"/>
              <a:gd name="connsiteY17" fmla="*/ 1223962 h 1436687"/>
              <a:gd name="connsiteX18" fmla="*/ 374650 w 1197768"/>
              <a:gd name="connsiteY18" fmla="*/ 1189037 h 1436687"/>
              <a:gd name="connsiteX19" fmla="*/ 342900 w 1197768"/>
              <a:gd name="connsiteY19" fmla="*/ 750887 h 1436687"/>
              <a:gd name="connsiteX20" fmla="*/ 317500 w 1197768"/>
              <a:gd name="connsiteY20" fmla="*/ 582612 h 1436687"/>
              <a:gd name="connsiteX21" fmla="*/ 188913 w 1197768"/>
              <a:gd name="connsiteY21" fmla="*/ 0 h 1436687"/>
              <a:gd name="connsiteX0" fmla="*/ 188913 w 1197768"/>
              <a:gd name="connsiteY0" fmla="*/ 1 h 1436688"/>
              <a:gd name="connsiteX1" fmla="*/ 142081 w 1197768"/>
              <a:gd name="connsiteY1" fmla="*/ 0 h 1436688"/>
              <a:gd name="connsiteX2" fmla="*/ 257175 w 1197768"/>
              <a:gd name="connsiteY2" fmla="*/ 573088 h 1436688"/>
              <a:gd name="connsiteX3" fmla="*/ 231775 w 1197768"/>
              <a:gd name="connsiteY3" fmla="*/ 608013 h 1436688"/>
              <a:gd name="connsiteX4" fmla="*/ 168275 w 1197768"/>
              <a:gd name="connsiteY4" fmla="*/ 617538 h 1436688"/>
              <a:gd name="connsiteX5" fmla="*/ 0 w 1197768"/>
              <a:gd name="connsiteY5" fmla="*/ 646113 h 1436688"/>
              <a:gd name="connsiteX6" fmla="*/ 0 w 1197768"/>
              <a:gd name="connsiteY6" fmla="*/ 712788 h 1436688"/>
              <a:gd name="connsiteX7" fmla="*/ 225425 w 1197768"/>
              <a:gd name="connsiteY7" fmla="*/ 671513 h 1436688"/>
              <a:gd name="connsiteX8" fmla="*/ 266700 w 1197768"/>
              <a:gd name="connsiteY8" fmla="*/ 690563 h 1436688"/>
              <a:gd name="connsiteX9" fmla="*/ 279400 w 1197768"/>
              <a:gd name="connsiteY9" fmla="*/ 738188 h 1436688"/>
              <a:gd name="connsiteX10" fmla="*/ 314325 w 1197768"/>
              <a:gd name="connsiteY10" fmla="*/ 1303338 h 1436688"/>
              <a:gd name="connsiteX11" fmla="*/ 301625 w 1197768"/>
              <a:gd name="connsiteY11" fmla="*/ 1433513 h 1436688"/>
              <a:gd name="connsiteX12" fmla="*/ 358775 w 1197768"/>
              <a:gd name="connsiteY12" fmla="*/ 1436688 h 1436688"/>
              <a:gd name="connsiteX13" fmla="*/ 371475 w 1197768"/>
              <a:gd name="connsiteY13" fmla="*/ 1312863 h 1436688"/>
              <a:gd name="connsiteX14" fmla="*/ 396875 w 1197768"/>
              <a:gd name="connsiteY14" fmla="*/ 1277938 h 1436688"/>
              <a:gd name="connsiteX15" fmla="*/ 1197768 w 1197768"/>
              <a:gd name="connsiteY15" fmla="*/ 1270000 h 1436688"/>
              <a:gd name="connsiteX16" fmla="*/ 1190625 w 1197768"/>
              <a:gd name="connsiteY16" fmla="*/ 1210469 h 1436688"/>
              <a:gd name="connsiteX17" fmla="*/ 412750 w 1197768"/>
              <a:gd name="connsiteY17" fmla="*/ 1223963 h 1436688"/>
              <a:gd name="connsiteX18" fmla="*/ 374650 w 1197768"/>
              <a:gd name="connsiteY18" fmla="*/ 1189038 h 1436688"/>
              <a:gd name="connsiteX19" fmla="*/ 342900 w 1197768"/>
              <a:gd name="connsiteY19" fmla="*/ 750888 h 1436688"/>
              <a:gd name="connsiteX20" fmla="*/ 317500 w 1197768"/>
              <a:gd name="connsiteY20" fmla="*/ 582613 h 1436688"/>
              <a:gd name="connsiteX21" fmla="*/ 188913 w 1197768"/>
              <a:gd name="connsiteY21" fmla="*/ 1 h 143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97768" h="1436688">
                <a:moveTo>
                  <a:pt x="188913" y="1"/>
                </a:moveTo>
                <a:lnTo>
                  <a:pt x="142081" y="0"/>
                </a:lnTo>
                <a:lnTo>
                  <a:pt x="257175" y="573088"/>
                </a:lnTo>
                <a:lnTo>
                  <a:pt x="231775" y="608013"/>
                </a:lnTo>
                <a:lnTo>
                  <a:pt x="168275" y="617538"/>
                </a:lnTo>
                <a:lnTo>
                  <a:pt x="0" y="646113"/>
                </a:lnTo>
                <a:lnTo>
                  <a:pt x="0" y="712788"/>
                </a:lnTo>
                <a:lnTo>
                  <a:pt x="225425" y="671513"/>
                </a:lnTo>
                <a:lnTo>
                  <a:pt x="266700" y="690563"/>
                </a:lnTo>
                <a:lnTo>
                  <a:pt x="279400" y="738188"/>
                </a:lnTo>
                <a:lnTo>
                  <a:pt x="314325" y="1303338"/>
                </a:lnTo>
                <a:lnTo>
                  <a:pt x="301625" y="1433513"/>
                </a:lnTo>
                <a:lnTo>
                  <a:pt x="358775" y="1436688"/>
                </a:lnTo>
                <a:lnTo>
                  <a:pt x="371475" y="1312863"/>
                </a:lnTo>
                <a:lnTo>
                  <a:pt x="396875" y="1277938"/>
                </a:lnTo>
                <a:lnTo>
                  <a:pt x="1197768" y="1270000"/>
                </a:lnTo>
                <a:lnTo>
                  <a:pt x="1190625" y="1210469"/>
                </a:lnTo>
                <a:lnTo>
                  <a:pt x="412750" y="1223963"/>
                </a:lnTo>
                <a:lnTo>
                  <a:pt x="374650" y="1189038"/>
                </a:lnTo>
                <a:lnTo>
                  <a:pt x="342900" y="750888"/>
                </a:lnTo>
                <a:lnTo>
                  <a:pt x="317500" y="582613"/>
                </a:lnTo>
                <a:lnTo>
                  <a:pt x="188913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484B65-3F55-7CB1-DEFA-0B25E793E404}"/>
              </a:ext>
            </a:extLst>
          </p:cNvPr>
          <p:cNvGrpSpPr/>
          <p:nvPr/>
        </p:nvGrpSpPr>
        <p:grpSpPr>
          <a:xfrm rot="10004648">
            <a:off x="11589795" y="218010"/>
            <a:ext cx="388264" cy="433662"/>
            <a:chOff x="11050202" y="952127"/>
            <a:chExt cx="243792" cy="27229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7EFD7B3-4816-4A5F-18CE-9CD567FC2EFB}"/>
                </a:ext>
              </a:extLst>
            </p:cNvPr>
            <p:cNvSpPr/>
            <p:nvPr/>
          </p:nvSpPr>
          <p:spPr>
            <a:xfrm rot="12829854">
              <a:off x="11050202" y="952127"/>
              <a:ext cx="243792" cy="261360"/>
            </a:xfrm>
            <a:prstGeom prst="triangle">
              <a:avLst>
                <a:gd name="adj" fmla="val 45143"/>
              </a:avLst>
            </a:prstGeom>
            <a:gradFill>
              <a:gsLst>
                <a:gs pos="41307">
                  <a:schemeClr val="bg1">
                    <a:lumMod val="65000"/>
                    <a:alpha val="50000"/>
                  </a:schemeClr>
                </a:gs>
                <a:gs pos="3670">
                  <a:schemeClr val="bg1">
                    <a:alpha val="0"/>
                    <a:lumMod val="99000"/>
                    <a:lumOff val="1000"/>
                  </a:schemeClr>
                </a:gs>
                <a:gs pos="71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5000000" scaled="0"/>
            </a:gra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18" name="Flowchart: Connector 17">
              <a:extLst>
                <a:ext uri="{FF2B5EF4-FFF2-40B4-BE49-F238E27FC236}">
                  <a16:creationId xmlns:a16="http://schemas.microsoft.com/office/drawing/2014/main" id="{4179007B-5FBD-2399-1E0B-D40045D29852}"/>
                </a:ext>
              </a:extLst>
            </p:cNvPr>
            <p:cNvSpPr/>
            <p:nvPr/>
          </p:nvSpPr>
          <p:spPr>
            <a:xfrm>
              <a:off x="11083131" y="1178706"/>
              <a:ext cx="45719" cy="45719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21" name="Picture 20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57EE46E6-AED9-6DCE-821C-865C1F38D6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76" y="138113"/>
            <a:ext cx="1296208" cy="461552"/>
          </a:xfrm>
          <a:prstGeom prst="rect">
            <a:avLst/>
          </a:prstGeom>
        </p:spPr>
      </p:pic>
      <p:pic>
        <p:nvPicPr>
          <p:cNvPr id="3" name="Picture 2" descr="A building with people walking by a sidewalk&#10;&#10;Description automatically generated">
            <a:extLst>
              <a:ext uri="{FF2B5EF4-FFF2-40B4-BE49-F238E27FC236}">
                <a16:creationId xmlns:a16="http://schemas.microsoft.com/office/drawing/2014/main" id="{75122778-0BCB-2C23-7CB5-37AC32D92B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833831"/>
            <a:ext cx="10369550" cy="583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10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5398E-C7AD-B4DF-110C-45454E0CB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AF16643-C468-AEB1-5DA6-27381FD62A6D}"/>
              </a:ext>
            </a:extLst>
          </p:cNvPr>
          <p:cNvSpPr/>
          <p:nvPr/>
        </p:nvSpPr>
        <p:spPr>
          <a:xfrm>
            <a:off x="11433589" y="193823"/>
            <a:ext cx="531399" cy="647748"/>
          </a:xfrm>
          <a:custGeom>
            <a:avLst/>
            <a:gdLst>
              <a:gd name="connsiteX0" fmla="*/ 320040 w 3619500"/>
              <a:gd name="connsiteY0" fmla="*/ 121920 h 4411980"/>
              <a:gd name="connsiteX1" fmla="*/ 335280 w 3619500"/>
              <a:gd name="connsiteY1" fmla="*/ 350520 h 4411980"/>
              <a:gd name="connsiteX2" fmla="*/ 0 w 3619500"/>
              <a:gd name="connsiteY2" fmla="*/ 365760 h 4411980"/>
              <a:gd name="connsiteX3" fmla="*/ 30480 w 3619500"/>
              <a:gd name="connsiteY3" fmla="*/ 883920 h 4411980"/>
              <a:gd name="connsiteX4" fmla="*/ 152400 w 3619500"/>
              <a:gd name="connsiteY4" fmla="*/ 883920 h 4411980"/>
              <a:gd name="connsiteX5" fmla="*/ 167640 w 3619500"/>
              <a:gd name="connsiteY5" fmla="*/ 1021080 h 4411980"/>
              <a:gd name="connsiteX6" fmla="*/ 38100 w 3619500"/>
              <a:gd name="connsiteY6" fmla="*/ 1021080 h 4411980"/>
              <a:gd name="connsiteX7" fmla="*/ 213360 w 3619500"/>
              <a:gd name="connsiteY7" fmla="*/ 2827020 h 4411980"/>
              <a:gd name="connsiteX8" fmla="*/ 426720 w 3619500"/>
              <a:gd name="connsiteY8" fmla="*/ 2811780 h 4411980"/>
              <a:gd name="connsiteX9" fmla="*/ 541020 w 3619500"/>
              <a:gd name="connsiteY9" fmla="*/ 4053840 h 4411980"/>
              <a:gd name="connsiteX10" fmla="*/ 998220 w 3619500"/>
              <a:gd name="connsiteY10" fmla="*/ 4015740 h 4411980"/>
              <a:gd name="connsiteX11" fmla="*/ 1005840 w 3619500"/>
              <a:gd name="connsiteY11" fmla="*/ 4259580 h 4411980"/>
              <a:gd name="connsiteX12" fmla="*/ 1539240 w 3619500"/>
              <a:gd name="connsiteY12" fmla="*/ 4206240 h 4411980"/>
              <a:gd name="connsiteX13" fmla="*/ 1546860 w 3619500"/>
              <a:gd name="connsiteY13" fmla="*/ 4411980 h 4411980"/>
              <a:gd name="connsiteX14" fmla="*/ 2743200 w 3619500"/>
              <a:gd name="connsiteY14" fmla="*/ 4396740 h 4411980"/>
              <a:gd name="connsiteX15" fmla="*/ 2735580 w 3619500"/>
              <a:gd name="connsiteY15" fmla="*/ 3863340 h 4411980"/>
              <a:gd name="connsiteX16" fmla="*/ 3619500 w 3619500"/>
              <a:gd name="connsiteY16" fmla="*/ 3855720 h 4411980"/>
              <a:gd name="connsiteX17" fmla="*/ 3611880 w 3619500"/>
              <a:gd name="connsiteY17" fmla="*/ 2545080 h 4411980"/>
              <a:gd name="connsiteX18" fmla="*/ 2049780 w 3619500"/>
              <a:gd name="connsiteY18" fmla="*/ 2522220 h 4411980"/>
              <a:gd name="connsiteX19" fmla="*/ 1821180 w 3619500"/>
              <a:gd name="connsiteY19" fmla="*/ 0 h 4411980"/>
              <a:gd name="connsiteX20" fmla="*/ 320040 w 3619500"/>
              <a:gd name="connsiteY20" fmla="*/ 121920 h 441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19500" h="4411980">
                <a:moveTo>
                  <a:pt x="320040" y="121920"/>
                </a:moveTo>
                <a:lnTo>
                  <a:pt x="335280" y="350520"/>
                </a:lnTo>
                <a:lnTo>
                  <a:pt x="0" y="365760"/>
                </a:lnTo>
                <a:lnTo>
                  <a:pt x="30480" y="883920"/>
                </a:lnTo>
                <a:lnTo>
                  <a:pt x="152400" y="883920"/>
                </a:lnTo>
                <a:lnTo>
                  <a:pt x="167640" y="1021080"/>
                </a:lnTo>
                <a:lnTo>
                  <a:pt x="38100" y="1021080"/>
                </a:lnTo>
                <a:lnTo>
                  <a:pt x="213360" y="2827020"/>
                </a:lnTo>
                <a:lnTo>
                  <a:pt x="426720" y="2811780"/>
                </a:lnTo>
                <a:lnTo>
                  <a:pt x="541020" y="4053840"/>
                </a:lnTo>
                <a:lnTo>
                  <a:pt x="998220" y="4015740"/>
                </a:lnTo>
                <a:lnTo>
                  <a:pt x="1005840" y="4259580"/>
                </a:lnTo>
                <a:lnTo>
                  <a:pt x="1539240" y="4206240"/>
                </a:lnTo>
                <a:lnTo>
                  <a:pt x="1546860" y="4411980"/>
                </a:lnTo>
                <a:lnTo>
                  <a:pt x="2743200" y="4396740"/>
                </a:lnTo>
                <a:lnTo>
                  <a:pt x="2735580" y="3863340"/>
                </a:lnTo>
                <a:lnTo>
                  <a:pt x="3619500" y="3855720"/>
                </a:lnTo>
                <a:lnTo>
                  <a:pt x="3611880" y="2545080"/>
                </a:lnTo>
                <a:lnTo>
                  <a:pt x="2049780" y="2522220"/>
                </a:lnTo>
                <a:lnTo>
                  <a:pt x="1821180" y="0"/>
                </a:lnTo>
                <a:lnTo>
                  <a:pt x="320040" y="12192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  <a:effectLst>
            <a:outerShdw blurRad="12700" dist="38100" dir="9600000" sx="104000" sy="104000" algn="t" rotWithShape="0">
              <a:schemeClr val="bg2">
                <a:lumMod val="50000"/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C80C24B-D149-6312-F949-05EF629BF529}"/>
              </a:ext>
            </a:extLst>
          </p:cNvPr>
          <p:cNvSpPr/>
          <p:nvPr/>
        </p:nvSpPr>
        <p:spPr>
          <a:xfrm>
            <a:off x="10775325" y="187474"/>
            <a:ext cx="1197768" cy="1096962"/>
          </a:xfrm>
          <a:custGeom>
            <a:avLst/>
            <a:gdLst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304800 w 1524000"/>
              <a:gd name="connsiteY31" fmla="*/ 56832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571500 w 1524000"/>
              <a:gd name="connsiteY30" fmla="*/ 539750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704850 w 1524000"/>
              <a:gd name="connsiteY29" fmla="*/ 5429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752475 w 1524000"/>
              <a:gd name="connsiteY28" fmla="*/ 609600 h 1920875"/>
              <a:gd name="connsiteX29" fmla="*/ 311150 w 1524000"/>
              <a:gd name="connsiteY29" fmla="*/ 936625 h 1920875"/>
              <a:gd name="connsiteX30" fmla="*/ 298450 w 1524000"/>
              <a:gd name="connsiteY30" fmla="*/ 892175 h 1920875"/>
              <a:gd name="connsiteX31" fmla="*/ 257175 w 1524000"/>
              <a:gd name="connsiteY31" fmla="*/ 727075 h 1920875"/>
              <a:gd name="connsiteX32" fmla="*/ 215900 w 1524000"/>
              <a:gd name="connsiteY32" fmla="*/ 571500 h 1920875"/>
              <a:gd name="connsiteX33" fmla="*/ 174625 w 1524000"/>
              <a:gd name="connsiteY33" fmla="*/ 454025 h 1920875"/>
              <a:gd name="connsiteX34" fmla="*/ 117475 w 1524000"/>
              <a:gd name="connsiteY34" fmla="*/ 0 h 1920875"/>
              <a:gd name="connsiteX35" fmla="*/ 50800 w 1524000"/>
              <a:gd name="connsiteY35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774700 w 1524000"/>
              <a:gd name="connsiteY27" fmla="*/ 847725 h 1920875"/>
              <a:gd name="connsiteX28" fmla="*/ 311150 w 1524000"/>
              <a:gd name="connsiteY28" fmla="*/ 936625 h 1920875"/>
              <a:gd name="connsiteX29" fmla="*/ 298450 w 1524000"/>
              <a:gd name="connsiteY29" fmla="*/ 892175 h 1920875"/>
              <a:gd name="connsiteX30" fmla="*/ 257175 w 1524000"/>
              <a:gd name="connsiteY30" fmla="*/ 727075 h 1920875"/>
              <a:gd name="connsiteX31" fmla="*/ 215900 w 1524000"/>
              <a:gd name="connsiteY31" fmla="*/ 571500 h 1920875"/>
              <a:gd name="connsiteX32" fmla="*/ 174625 w 1524000"/>
              <a:gd name="connsiteY32" fmla="*/ 454025 h 1920875"/>
              <a:gd name="connsiteX33" fmla="*/ 117475 w 1524000"/>
              <a:gd name="connsiteY33" fmla="*/ 0 h 1920875"/>
              <a:gd name="connsiteX34" fmla="*/ 50800 w 1524000"/>
              <a:gd name="connsiteY34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768350 w 1524000"/>
              <a:gd name="connsiteY26" fmla="*/ 930275 h 1920875"/>
              <a:gd name="connsiteX27" fmla="*/ 311150 w 1524000"/>
              <a:gd name="connsiteY27" fmla="*/ 936625 h 1920875"/>
              <a:gd name="connsiteX28" fmla="*/ 298450 w 1524000"/>
              <a:gd name="connsiteY28" fmla="*/ 892175 h 1920875"/>
              <a:gd name="connsiteX29" fmla="*/ 257175 w 1524000"/>
              <a:gd name="connsiteY29" fmla="*/ 727075 h 1920875"/>
              <a:gd name="connsiteX30" fmla="*/ 215900 w 1524000"/>
              <a:gd name="connsiteY30" fmla="*/ 571500 h 1920875"/>
              <a:gd name="connsiteX31" fmla="*/ 174625 w 1524000"/>
              <a:gd name="connsiteY31" fmla="*/ 454025 h 1920875"/>
              <a:gd name="connsiteX32" fmla="*/ 117475 w 1524000"/>
              <a:gd name="connsiteY32" fmla="*/ 0 h 1920875"/>
              <a:gd name="connsiteX33" fmla="*/ 50800 w 1524000"/>
              <a:gd name="connsiteY33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733425 w 1524000"/>
              <a:gd name="connsiteY25" fmla="*/ 974725 h 1920875"/>
              <a:gd name="connsiteX26" fmla="*/ 311150 w 1524000"/>
              <a:gd name="connsiteY26" fmla="*/ 936625 h 1920875"/>
              <a:gd name="connsiteX27" fmla="*/ 298450 w 1524000"/>
              <a:gd name="connsiteY27" fmla="*/ 892175 h 1920875"/>
              <a:gd name="connsiteX28" fmla="*/ 257175 w 1524000"/>
              <a:gd name="connsiteY28" fmla="*/ 727075 h 1920875"/>
              <a:gd name="connsiteX29" fmla="*/ 215900 w 1524000"/>
              <a:gd name="connsiteY29" fmla="*/ 571500 h 1920875"/>
              <a:gd name="connsiteX30" fmla="*/ 174625 w 1524000"/>
              <a:gd name="connsiteY30" fmla="*/ 454025 h 1920875"/>
              <a:gd name="connsiteX31" fmla="*/ 117475 w 1524000"/>
              <a:gd name="connsiteY31" fmla="*/ 0 h 1920875"/>
              <a:gd name="connsiteX32" fmla="*/ 50800 w 1524000"/>
              <a:gd name="connsiteY32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98450 w 1524000"/>
              <a:gd name="connsiteY26" fmla="*/ 892175 h 1920875"/>
              <a:gd name="connsiteX27" fmla="*/ 257175 w 1524000"/>
              <a:gd name="connsiteY27" fmla="*/ 727075 h 1920875"/>
              <a:gd name="connsiteX28" fmla="*/ 215900 w 1524000"/>
              <a:gd name="connsiteY28" fmla="*/ 571500 h 1920875"/>
              <a:gd name="connsiteX29" fmla="*/ 174625 w 1524000"/>
              <a:gd name="connsiteY29" fmla="*/ 454025 h 1920875"/>
              <a:gd name="connsiteX30" fmla="*/ 117475 w 1524000"/>
              <a:gd name="connsiteY30" fmla="*/ 0 h 1920875"/>
              <a:gd name="connsiteX31" fmla="*/ 50800 w 1524000"/>
              <a:gd name="connsiteY31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42900 w 1524000"/>
              <a:gd name="connsiteY24" fmla="*/ 1012825 h 1920875"/>
              <a:gd name="connsiteX25" fmla="*/ 311150 w 1524000"/>
              <a:gd name="connsiteY25" fmla="*/ 936625 h 1920875"/>
              <a:gd name="connsiteX26" fmla="*/ 257175 w 1524000"/>
              <a:gd name="connsiteY26" fmla="*/ 727075 h 1920875"/>
              <a:gd name="connsiteX27" fmla="*/ 215900 w 1524000"/>
              <a:gd name="connsiteY27" fmla="*/ 571500 h 1920875"/>
              <a:gd name="connsiteX28" fmla="*/ 174625 w 1524000"/>
              <a:gd name="connsiteY28" fmla="*/ 454025 h 1920875"/>
              <a:gd name="connsiteX29" fmla="*/ 117475 w 1524000"/>
              <a:gd name="connsiteY29" fmla="*/ 0 h 1920875"/>
              <a:gd name="connsiteX30" fmla="*/ 50800 w 1524000"/>
              <a:gd name="connsiteY30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311150 w 1524000"/>
              <a:gd name="connsiteY24" fmla="*/ 93662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85750 w 1524000"/>
              <a:gd name="connsiteY24" fmla="*/ 854075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74625 w 1524000"/>
              <a:gd name="connsiteY27" fmla="*/ 454025 h 1920875"/>
              <a:gd name="connsiteX28" fmla="*/ 117475 w 1524000"/>
              <a:gd name="connsiteY28" fmla="*/ 0 h 1920875"/>
              <a:gd name="connsiteX29" fmla="*/ 50800 w 1524000"/>
              <a:gd name="connsiteY29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88900 w 1524000"/>
              <a:gd name="connsiteY2" fmla="*/ 384175 h 1920875"/>
              <a:gd name="connsiteX3" fmla="*/ 158750 w 1524000"/>
              <a:gd name="connsiteY3" fmla="*/ 669925 h 1920875"/>
              <a:gd name="connsiteX4" fmla="*/ 247650 w 1524000"/>
              <a:gd name="connsiteY4" fmla="*/ 984250 h 1920875"/>
              <a:gd name="connsiteX5" fmla="*/ 257175 w 1524000"/>
              <a:gd name="connsiteY5" fmla="*/ 1057275 h 1920875"/>
              <a:gd name="connsiteX6" fmla="*/ 231775 w 1524000"/>
              <a:gd name="connsiteY6" fmla="*/ 1092200 h 1920875"/>
              <a:gd name="connsiteX7" fmla="*/ 168275 w 1524000"/>
              <a:gd name="connsiteY7" fmla="*/ 1101725 h 1920875"/>
              <a:gd name="connsiteX8" fmla="*/ 0 w 1524000"/>
              <a:gd name="connsiteY8" fmla="*/ 1130300 h 1920875"/>
              <a:gd name="connsiteX9" fmla="*/ 0 w 1524000"/>
              <a:gd name="connsiteY9" fmla="*/ 1196975 h 1920875"/>
              <a:gd name="connsiteX10" fmla="*/ 225425 w 1524000"/>
              <a:gd name="connsiteY10" fmla="*/ 1155700 h 1920875"/>
              <a:gd name="connsiteX11" fmla="*/ 266700 w 1524000"/>
              <a:gd name="connsiteY11" fmla="*/ 1174750 h 1920875"/>
              <a:gd name="connsiteX12" fmla="*/ 279400 w 1524000"/>
              <a:gd name="connsiteY12" fmla="*/ 1222375 h 1920875"/>
              <a:gd name="connsiteX13" fmla="*/ 314325 w 1524000"/>
              <a:gd name="connsiteY13" fmla="*/ 1787525 h 1920875"/>
              <a:gd name="connsiteX14" fmla="*/ 301625 w 1524000"/>
              <a:gd name="connsiteY14" fmla="*/ 1917700 h 1920875"/>
              <a:gd name="connsiteX15" fmla="*/ 358775 w 1524000"/>
              <a:gd name="connsiteY15" fmla="*/ 1920875 h 1920875"/>
              <a:gd name="connsiteX16" fmla="*/ 371475 w 1524000"/>
              <a:gd name="connsiteY16" fmla="*/ 1797050 h 1920875"/>
              <a:gd name="connsiteX17" fmla="*/ 396875 w 1524000"/>
              <a:gd name="connsiteY17" fmla="*/ 1762125 h 1920875"/>
              <a:gd name="connsiteX18" fmla="*/ 1524000 w 1524000"/>
              <a:gd name="connsiteY18" fmla="*/ 1758950 h 1920875"/>
              <a:gd name="connsiteX19" fmla="*/ 1514475 w 1524000"/>
              <a:gd name="connsiteY19" fmla="*/ 1692275 h 1920875"/>
              <a:gd name="connsiteX20" fmla="*/ 412750 w 1524000"/>
              <a:gd name="connsiteY20" fmla="*/ 1708150 h 1920875"/>
              <a:gd name="connsiteX21" fmla="*/ 374650 w 1524000"/>
              <a:gd name="connsiteY21" fmla="*/ 1673225 h 1920875"/>
              <a:gd name="connsiteX22" fmla="*/ 342900 w 1524000"/>
              <a:gd name="connsiteY22" fmla="*/ 1235075 h 1920875"/>
              <a:gd name="connsiteX23" fmla="*/ 317500 w 1524000"/>
              <a:gd name="connsiteY23" fmla="*/ 1066800 h 1920875"/>
              <a:gd name="connsiteX24" fmla="*/ 298450 w 1524000"/>
              <a:gd name="connsiteY24" fmla="*/ 876300 h 1920875"/>
              <a:gd name="connsiteX25" fmla="*/ 257175 w 1524000"/>
              <a:gd name="connsiteY25" fmla="*/ 727075 h 1920875"/>
              <a:gd name="connsiteX26" fmla="*/ 215900 w 1524000"/>
              <a:gd name="connsiteY26" fmla="*/ 571500 h 1920875"/>
              <a:gd name="connsiteX27" fmla="*/ 117475 w 1524000"/>
              <a:gd name="connsiteY27" fmla="*/ 0 h 1920875"/>
              <a:gd name="connsiteX28" fmla="*/ 50800 w 1524000"/>
              <a:gd name="connsiteY28" fmla="*/ 3175 h 1920875"/>
              <a:gd name="connsiteX0" fmla="*/ 50800 w 1524000"/>
              <a:gd name="connsiteY0" fmla="*/ 3175 h 1920875"/>
              <a:gd name="connsiteX1" fmla="*/ 57150 w 1524000"/>
              <a:gd name="connsiteY1" fmla="*/ 184150 h 1920875"/>
              <a:gd name="connsiteX2" fmla="*/ 158750 w 1524000"/>
              <a:gd name="connsiteY2" fmla="*/ 669925 h 1920875"/>
              <a:gd name="connsiteX3" fmla="*/ 247650 w 1524000"/>
              <a:gd name="connsiteY3" fmla="*/ 984250 h 1920875"/>
              <a:gd name="connsiteX4" fmla="*/ 257175 w 1524000"/>
              <a:gd name="connsiteY4" fmla="*/ 1057275 h 1920875"/>
              <a:gd name="connsiteX5" fmla="*/ 231775 w 1524000"/>
              <a:gd name="connsiteY5" fmla="*/ 1092200 h 1920875"/>
              <a:gd name="connsiteX6" fmla="*/ 168275 w 1524000"/>
              <a:gd name="connsiteY6" fmla="*/ 1101725 h 1920875"/>
              <a:gd name="connsiteX7" fmla="*/ 0 w 1524000"/>
              <a:gd name="connsiteY7" fmla="*/ 1130300 h 1920875"/>
              <a:gd name="connsiteX8" fmla="*/ 0 w 1524000"/>
              <a:gd name="connsiteY8" fmla="*/ 1196975 h 1920875"/>
              <a:gd name="connsiteX9" fmla="*/ 225425 w 1524000"/>
              <a:gd name="connsiteY9" fmla="*/ 1155700 h 1920875"/>
              <a:gd name="connsiteX10" fmla="*/ 266700 w 1524000"/>
              <a:gd name="connsiteY10" fmla="*/ 1174750 h 1920875"/>
              <a:gd name="connsiteX11" fmla="*/ 279400 w 1524000"/>
              <a:gd name="connsiteY11" fmla="*/ 1222375 h 1920875"/>
              <a:gd name="connsiteX12" fmla="*/ 314325 w 1524000"/>
              <a:gd name="connsiteY12" fmla="*/ 1787525 h 1920875"/>
              <a:gd name="connsiteX13" fmla="*/ 301625 w 1524000"/>
              <a:gd name="connsiteY13" fmla="*/ 1917700 h 1920875"/>
              <a:gd name="connsiteX14" fmla="*/ 358775 w 1524000"/>
              <a:gd name="connsiteY14" fmla="*/ 1920875 h 1920875"/>
              <a:gd name="connsiteX15" fmla="*/ 371475 w 1524000"/>
              <a:gd name="connsiteY15" fmla="*/ 1797050 h 1920875"/>
              <a:gd name="connsiteX16" fmla="*/ 396875 w 1524000"/>
              <a:gd name="connsiteY16" fmla="*/ 1762125 h 1920875"/>
              <a:gd name="connsiteX17" fmla="*/ 1524000 w 1524000"/>
              <a:gd name="connsiteY17" fmla="*/ 1758950 h 1920875"/>
              <a:gd name="connsiteX18" fmla="*/ 1514475 w 1524000"/>
              <a:gd name="connsiteY18" fmla="*/ 1692275 h 1920875"/>
              <a:gd name="connsiteX19" fmla="*/ 412750 w 1524000"/>
              <a:gd name="connsiteY19" fmla="*/ 1708150 h 1920875"/>
              <a:gd name="connsiteX20" fmla="*/ 374650 w 1524000"/>
              <a:gd name="connsiteY20" fmla="*/ 1673225 h 1920875"/>
              <a:gd name="connsiteX21" fmla="*/ 342900 w 1524000"/>
              <a:gd name="connsiteY21" fmla="*/ 1235075 h 1920875"/>
              <a:gd name="connsiteX22" fmla="*/ 317500 w 1524000"/>
              <a:gd name="connsiteY22" fmla="*/ 1066800 h 1920875"/>
              <a:gd name="connsiteX23" fmla="*/ 298450 w 1524000"/>
              <a:gd name="connsiteY23" fmla="*/ 876300 h 1920875"/>
              <a:gd name="connsiteX24" fmla="*/ 257175 w 1524000"/>
              <a:gd name="connsiteY24" fmla="*/ 727075 h 1920875"/>
              <a:gd name="connsiteX25" fmla="*/ 215900 w 1524000"/>
              <a:gd name="connsiteY25" fmla="*/ 571500 h 1920875"/>
              <a:gd name="connsiteX26" fmla="*/ 117475 w 1524000"/>
              <a:gd name="connsiteY26" fmla="*/ 0 h 1920875"/>
              <a:gd name="connsiteX27" fmla="*/ 50800 w 1524000"/>
              <a:gd name="connsiteY27" fmla="*/ 3175 h 1920875"/>
              <a:gd name="connsiteX0" fmla="*/ 50800 w 1524000"/>
              <a:gd name="connsiteY0" fmla="*/ 0 h 1917700"/>
              <a:gd name="connsiteX1" fmla="*/ 57150 w 1524000"/>
              <a:gd name="connsiteY1" fmla="*/ 180975 h 1917700"/>
              <a:gd name="connsiteX2" fmla="*/ 158750 w 1524000"/>
              <a:gd name="connsiteY2" fmla="*/ 666750 h 1917700"/>
              <a:gd name="connsiteX3" fmla="*/ 247650 w 1524000"/>
              <a:gd name="connsiteY3" fmla="*/ 981075 h 1917700"/>
              <a:gd name="connsiteX4" fmla="*/ 257175 w 1524000"/>
              <a:gd name="connsiteY4" fmla="*/ 1054100 h 1917700"/>
              <a:gd name="connsiteX5" fmla="*/ 231775 w 1524000"/>
              <a:gd name="connsiteY5" fmla="*/ 1089025 h 1917700"/>
              <a:gd name="connsiteX6" fmla="*/ 168275 w 1524000"/>
              <a:gd name="connsiteY6" fmla="*/ 1098550 h 1917700"/>
              <a:gd name="connsiteX7" fmla="*/ 0 w 1524000"/>
              <a:gd name="connsiteY7" fmla="*/ 1127125 h 1917700"/>
              <a:gd name="connsiteX8" fmla="*/ 0 w 1524000"/>
              <a:gd name="connsiteY8" fmla="*/ 1193800 h 1917700"/>
              <a:gd name="connsiteX9" fmla="*/ 225425 w 1524000"/>
              <a:gd name="connsiteY9" fmla="*/ 1152525 h 1917700"/>
              <a:gd name="connsiteX10" fmla="*/ 266700 w 1524000"/>
              <a:gd name="connsiteY10" fmla="*/ 1171575 h 1917700"/>
              <a:gd name="connsiteX11" fmla="*/ 279400 w 1524000"/>
              <a:gd name="connsiteY11" fmla="*/ 1219200 h 1917700"/>
              <a:gd name="connsiteX12" fmla="*/ 314325 w 1524000"/>
              <a:gd name="connsiteY12" fmla="*/ 1784350 h 1917700"/>
              <a:gd name="connsiteX13" fmla="*/ 301625 w 1524000"/>
              <a:gd name="connsiteY13" fmla="*/ 1914525 h 1917700"/>
              <a:gd name="connsiteX14" fmla="*/ 358775 w 1524000"/>
              <a:gd name="connsiteY14" fmla="*/ 1917700 h 1917700"/>
              <a:gd name="connsiteX15" fmla="*/ 371475 w 1524000"/>
              <a:gd name="connsiteY15" fmla="*/ 1793875 h 1917700"/>
              <a:gd name="connsiteX16" fmla="*/ 396875 w 1524000"/>
              <a:gd name="connsiteY16" fmla="*/ 1758950 h 1917700"/>
              <a:gd name="connsiteX17" fmla="*/ 1524000 w 1524000"/>
              <a:gd name="connsiteY17" fmla="*/ 1755775 h 1917700"/>
              <a:gd name="connsiteX18" fmla="*/ 1514475 w 1524000"/>
              <a:gd name="connsiteY18" fmla="*/ 1689100 h 1917700"/>
              <a:gd name="connsiteX19" fmla="*/ 412750 w 1524000"/>
              <a:gd name="connsiteY19" fmla="*/ 1704975 h 1917700"/>
              <a:gd name="connsiteX20" fmla="*/ 374650 w 1524000"/>
              <a:gd name="connsiteY20" fmla="*/ 1670050 h 1917700"/>
              <a:gd name="connsiteX21" fmla="*/ 342900 w 1524000"/>
              <a:gd name="connsiteY21" fmla="*/ 1231900 h 1917700"/>
              <a:gd name="connsiteX22" fmla="*/ 317500 w 1524000"/>
              <a:gd name="connsiteY22" fmla="*/ 1063625 h 1917700"/>
              <a:gd name="connsiteX23" fmla="*/ 298450 w 1524000"/>
              <a:gd name="connsiteY23" fmla="*/ 873125 h 1917700"/>
              <a:gd name="connsiteX24" fmla="*/ 257175 w 1524000"/>
              <a:gd name="connsiteY24" fmla="*/ 723900 h 1917700"/>
              <a:gd name="connsiteX25" fmla="*/ 215900 w 1524000"/>
              <a:gd name="connsiteY25" fmla="*/ 568325 h 1917700"/>
              <a:gd name="connsiteX26" fmla="*/ 50800 w 1524000"/>
              <a:gd name="connsiteY26" fmla="*/ 0 h 1917700"/>
              <a:gd name="connsiteX0" fmla="*/ 215900 w 1524000"/>
              <a:gd name="connsiteY0" fmla="*/ 387350 h 1736725"/>
              <a:gd name="connsiteX1" fmla="*/ 57150 w 1524000"/>
              <a:gd name="connsiteY1" fmla="*/ 0 h 1736725"/>
              <a:gd name="connsiteX2" fmla="*/ 158750 w 1524000"/>
              <a:gd name="connsiteY2" fmla="*/ 485775 h 1736725"/>
              <a:gd name="connsiteX3" fmla="*/ 247650 w 1524000"/>
              <a:gd name="connsiteY3" fmla="*/ 800100 h 1736725"/>
              <a:gd name="connsiteX4" fmla="*/ 257175 w 1524000"/>
              <a:gd name="connsiteY4" fmla="*/ 873125 h 1736725"/>
              <a:gd name="connsiteX5" fmla="*/ 231775 w 1524000"/>
              <a:gd name="connsiteY5" fmla="*/ 908050 h 1736725"/>
              <a:gd name="connsiteX6" fmla="*/ 168275 w 1524000"/>
              <a:gd name="connsiteY6" fmla="*/ 917575 h 1736725"/>
              <a:gd name="connsiteX7" fmla="*/ 0 w 1524000"/>
              <a:gd name="connsiteY7" fmla="*/ 946150 h 1736725"/>
              <a:gd name="connsiteX8" fmla="*/ 0 w 1524000"/>
              <a:gd name="connsiteY8" fmla="*/ 1012825 h 1736725"/>
              <a:gd name="connsiteX9" fmla="*/ 225425 w 1524000"/>
              <a:gd name="connsiteY9" fmla="*/ 971550 h 1736725"/>
              <a:gd name="connsiteX10" fmla="*/ 266700 w 1524000"/>
              <a:gd name="connsiteY10" fmla="*/ 990600 h 1736725"/>
              <a:gd name="connsiteX11" fmla="*/ 279400 w 1524000"/>
              <a:gd name="connsiteY11" fmla="*/ 1038225 h 1736725"/>
              <a:gd name="connsiteX12" fmla="*/ 314325 w 1524000"/>
              <a:gd name="connsiteY12" fmla="*/ 1603375 h 1736725"/>
              <a:gd name="connsiteX13" fmla="*/ 301625 w 1524000"/>
              <a:gd name="connsiteY13" fmla="*/ 1733550 h 1736725"/>
              <a:gd name="connsiteX14" fmla="*/ 358775 w 1524000"/>
              <a:gd name="connsiteY14" fmla="*/ 1736725 h 1736725"/>
              <a:gd name="connsiteX15" fmla="*/ 371475 w 1524000"/>
              <a:gd name="connsiteY15" fmla="*/ 1612900 h 1736725"/>
              <a:gd name="connsiteX16" fmla="*/ 396875 w 1524000"/>
              <a:gd name="connsiteY16" fmla="*/ 1577975 h 1736725"/>
              <a:gd name="connsiteX17" fmla="*/ 1524000 w 1524000"/>
              <a:gd name="connsiteY17" fmla="*/ 1574800 h 1736725"/>
              <a:gd name="connsiteX18" fmla="*/ 1514475 w 1524000"/>
              <a:gd name="connsiteY18" fmla="*/ 1508125 h 1736725"/>
              <a:gd name="connsiteX19" fmla="*/ 412750 w 1524000"/>
              <a:gd name="connsiteY19" fmla="*/ 1524000 h 1736725"/>
              <a:gd name="connsiteX20" fmla="*/ 374650 w 1524000"/>
              <a:gd name="connsiteY20" fmla="*/ 1489075 h 1736725"/>
              <a:gd name="connsiteX21" fmla="*/ 342900 w 1524000"/>
              <a:gd name="connsiteY21" fmla="*/ 1050925 h 1736725"/>
              <a:gd name="connsiteX22" fmla="*/ 317500 w 1524000"/>
              <a:gd name="connsiteY22" fmla="*/ 882650 h 1736725"/>
              <a:gd name="connsiteX23" fmla="*/ 298450 w 1524000"/>
              <a:gd name="connsiteY23" fmla="*/ 692150 h 1736725"/>
              <a:gd name="connsiteX24" fmla="*/ 257175 w 1524000"/>
              <a:gd name="connsiteY24" fmla="*/ 542925 h 1736725"/>
              <a:gd name="connsiteX25" fmla="*/ 215900 w 1524000"/>
              <a:gd name="connsiteY25" fmla="*/ 387350 h 1736725"/>
              <a:gd name="connsiteX0" fmla="*/ 215900 w 1524000"/>
              <a:gd name="connsiteY0" fmla="*/ 0 h 1349375"/>
              <a:gd name="connsiteX1" fmla="*/ 158750 w 1524000"/>
              <a:gd name="connsiteY1" fmla="*/ 98425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57175 w 1524000"/>
              <a:gd name="connsiteY23" fmla="*/ 155575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73050 w 1524000"/>
              <a:gd name="connsiteY23" fmla="*/ 247650 h 1349375"/>
              <a:gd name="connsiteX24" fmla="*/ 215900 w 1524000"/>
              <a:gd name="connsiteY24" fmla="*/ 0 h 1349375"/>
              <a:gd name="connsiteX0" fmla="*/ 215900 w 1524000"/>
              <a:gd name="connsiteY0" fmla="*/ 0 h 1349375"/>
              <a:gd name="connsiteX1" fmla="*/ 190500 w 1524000"/>
              <a:gd name="connsiteY1" fmla="*/ 222250 h 1349375"/>
              <a:gd name="connsiteX2" fmla="*/ 247650 w 1524000"/>
              <a:gd name="connsiteY2" fmla="*/ 412750 h 1349375"/>
              <a:gd name="connsiteX3" fmla="*/ 257175 w 1524000"/>
              <a:gd name="connsiteY3" fmla="*/ 485775 h 1349375"/>
              <a:gd name="connsiteX4" fmla="*/ 231775 w 1524000"/>
              <a:gd name="connsiteY4" fmla="*/ 520700 h 1349375"/>
              <a:gd name="connsiteX5" fmla="*/ 168275 w 1524000"/>
              <a:gd name="connsiteY5" fmla="*/ 530225 h 1349375"/>
              <a:gd name="connsiteX6" fmla="*/ 0 w 1524000"/>
              <a:gd name="connsiteY6" fmla="*/ 558800 h 1349375"/>
              <a:gd name="connsiteX7" fmla="*/ 0 w 1524000"/>
              <a:gd name="connsiteY7" fmla="*/ 625475 h 1349375"/>
              <a:gd name="connsiteX8" fmla="*/ 225425 w 1524000"/>
              <a:gd name="connsiteY8" fmla="*/ 584200 h 1349375"/>
              <a:gd name="connsiteX9" fmla="*/ 266700 w 1524000"/>
              <a:gd name="connsiteY9" fmla="*/ 603250 h 1349375"/>
              <a:gd name="connsiteX10" fmla="*/ 279400 w 1524000"/>
              <a:gd name="connsiteY10" fmla="*/ 650875 h 1349375"/>
              <a:gd name="connsiteX11" fmla="*/ 314325 w 1524000"/>
              <a:gd name="connsiteY11" fmla="*/ 1216025 h 1349375"/>
              <a:gd name="connsiteX12" fmla="*/ 301625 w 1524000"/>
              <a:gd name="connsiteY12" fmla="*/ 1346200 h 1349375"/>
              <a:gd name="connsiteX13" fmla="*/ 358775 w 1524000"/>
              <a:gd name="connsiteY13" fmla="*/ 1349375 h 1349375"/>
              <a:gd name="connsiteX14" fmla="*/ 371475 w 1524000"/>
              <a:gd name="connsiteY14" fmla="*/ 1225550 h 1349375"/>
              <a:gd name="connsiteX15" fmla="*/ 396875 w 1524000"/>
              <a:gd name="connsiteY15" fmla="*/ 1190625 h 1349375"/>
              <a:gd name="connsiteX16" fmla="*/ 1524000 w 1524000"/>
              <a:gd name="connsiteY16" fmla="*/ 1187450 h 1349375"/>
              <a:gd name="connsiteX17" fmla="*/ 1514475 w 1524000"/>
              <a:gd name="connsiteY17" fmla="*/ 1120775 h 1349375"/>
              <a:gd name="connsiteX18" fmla="*/ 412750 w 1524000"/>
              <a:gd name="connsiteY18" fmla="*/ 1136650 h 1349375"/>
              <a:gd name="connsiteX19" fmla="*/ 374650 w 1524000"/>
              <a:gd name="connsiteY19" fmla="*/ 1101725 h 1349375"/>
              <a:gd name="connsiteX20" fmla="*/ 342900 w 1524000"/>
              <a:gd name="connsiteY20" fmla="*/ 663575 h 1349375"/>
              <a:gd name="connsiteX21" fmla="*/ 317500 w 1524000"/>
              <a:gd name="connsiteY21" fmla="*/ 495300 h 1349375"/>
              <a:gd name="connsiteX22" fmla="*/ 298450 w 1524000"/>
              <a:gd name="connsiteY22" fmla="*/ 304800 h 1349375"/>
              <a:gd name="connsiteX23" fmla="*/ 215900 w 1524000"/>
              <a:gd name="connsiteY23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298450 w 1524000"/>
              <a:gd name="connsiteY21" fmla="*/ 304800 h 1349375"/>
              <a:gd name="connsiteX22" fmla="*/ 215900 w 1524000"/>
              <a:gd name="connsiteY22" fmla="*/ 0 h 1349375"/>
              <a:gd name="connsiteX0" fmla="*/ 215900 w 1524000"/>
              <a:gd name="connsiteY0" fmla="*/ 0 h 1349375"/>
              <a:gd name="connsiteX1" fmla="*/ 247650 w 1524000"/>
              <a:gd name="connsiteY1" fmla="*/ 412750 h 1349375"/>
              <a:gd name="connsiteX2" fmla="*/ 257175 w 1524000"/>
              <a:gd name="connsiteY2" fmla="*/ 485775 h 1349375"/>
              <a:gd name="connsiteX3" fmla="*/ 231775 w 1524000"/>
              <a:gd name="connsiteY3" fmla="*/ 520700 h 1349375"/>
              <a:gd name="connsiteX4" fmla="*/ 168275 w 1524000"/>
              <a:gd name="connsiteY4" fmla="*/ 530225 h 1349375"/>
              <a:gd name="connsiteX5" fmla="*/ 0 w 1524000"/>
              <a:gd name="connsiteY5" fmla="*/ 558800 h 1349375"/>
              <a:gd name="connsiteX6" fmla="*/ 0 w 1524000"/>
              <a:gd name="connsiteY6" fmla="*/ 625475 h 1349375"/>
              <a:gd name="connsiteX7" fmla="*/ 225425 w 1524000"/>
              <a:gd name="connsiteY7" fmla="*/ 584200 h 1349375"/>
              <a:gd name="connsiteX8" fmla="*/ 266700 w 1524000"/>
              <a:gd name="connsiteY8" fmla="*/ 603250 h 1349375"/>
              <a:gd name="connsiteX9" fmla="*/ 279400 w 1524000"/>
              <a:gd name="connsiteY9" fmla="*/ 650875 h 1349375"/>
              <a:gd name="connsiteX10" fmla="*/ 314325 w 1524000"/>
              <a:gd name="connsiteY10" fmla="*/ 1216025 h 1349375"/>
              <a:gd name="connsiteX11" fmla="*/ 301625 w 1524000"/>
              <a:gd name="connsiteY11" fmla="*/ 1346200 h 1349375"/>
              <a:gd name="connsiteX12" fmla="*/ 358775 w 1524000"/>
              <a:gd name="connsiteY12" fmla="*/ 1349375 h 1349375"/>
              <a:gd name="connsiteX13" fmla="*/ 371475 w 1524000"/>
              <a:gd name="connsiteY13" fmla="*/ 1225550 h 1349375"/>
              <a:gd name="connsiteX14" fmla="*/ 396875 w 1524000"/>
              <a:gd name="connsiteY14" fmla="*/ 1190625 h 1349375"/>
              <a:gd name="connsiteX15" fmla="*/ 1524000 w 1524000"/>
              <a:gd name="connsiteY15" fmla="*/ 1187450 h 1349375"/>
              <a:gd name="connsiteX16" fmla="*/ 1514475 w 1524000"/>
              <a:gd name="connsiteY16" fmla="*/ 1120775 h 1349375"/>
              <a:gd name="connsiteX17" fmla="*/ 412750 w 1524000"/>
              <a:gd name="connsiteY17" fmla="*/ 1136650 h 1349375"/>
              <a:gd name="connsiteX18" fmla="*/ 374650 w 1524000"/>
              <a:gd name="connsiteY18" fmla="*/ 1101725 h 1349375"/>
              <a:gd name="connsiteX19" fmla="*/ 342900 w 1524000"/>
              <a:gd name="connsiteY19" fmla="*/ 663575 h 1349375"/>
              <a:gd name="connsiteX20" fmla="*/ 317500 w 1524000"/>
              <a:gd name="connsiteY20" fmla="*/ 495300 h 1349375"/>
              <a:gd name="connsiteX21" fmla="*/ 304800 w 1524000"/>
              <a:gd name="connsiteY21" fmla="*/ 403225 h 1349375"/>
              <a:gd name="connsiteX22" fmla="*/ 215900 w 1524000"/>
              <a:gd name="connsiteY22" fmla="*/ 0 h 1349375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1514475 w 1524000"/>
              <a:gd name="connsiteY16" fmla="*/ 717550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1524000"/>
              <a:gd name="connsiteY0" fmla="*/ 0 h 946150"/>
              <a:gd name="connsiteX1" fmla="*/ 247650 w 1524000"/>
              <a:gd name="connsiteY1" fmla="*/ 9525 h 946150"/>
              <a:gd name="connsiteX2" fmla="*/ 257175 w 1524000"/>
              <a:gd name="connsiteY2" fmla="*/ 82550 h 946150"/>
              <a:gd name="connsiteX3" fmla="*/ 231775 w 1524000"/>
              <a:gd name="connsiteY3" fmla="*/ 117475 h 946150"/>
              <a:gd name="connsiteX4" fmla="*/ 168275 w 1524000"/>
              <a:gd name="connsiteY4" fmla="*/ 127000 h 946150"/>
              <a:gd name="connsiteX5" fmla="*/ 0 w 1524000"/>
              <a:gd name="connsiteY5" fmla="*/ 155575 h 946150"/>
              <a:gd name="connsiteX6" fmla="*/ 0 w 1524000"/>
              <a:gd name="connsiteY6" fmla="*/ 222250 h 946150"/>
              <a:gd name="connsiteX7" fmla="*/ 225425 w 1524000"/>
              <a:gd name="connsiteY7" fmla="*/ 180975 h 946150"/>
              <a:gd name="connsiteX8" fmla="*/ 266700 w 1524000"/>
              <a:gd name="connsiteY8" fmla="*/ 200025 h 946150"/>
              <a:gd name="connsiteX9" fmla="*/ 279400 w 1524000"/>
              <a:gd name="connsiteY9" fmla="*/ 247650 h 946150"/>
              <a:gd name="connsiteX10" fmla="*/ 314325 w 1524000"/>
              <a:gd name="connsiteY10" fmla="*/ 812800 h 946150"/>
              <a:gd name="connsiteX11" fmla="*/ 301625 w 1524000"/>
              <a:gd name="connsiteY11" fmla="*/ 942975 h 946150"/>
              <a:gd name="connsiteX12" fmla="*/ 358775 w 1524000"/>
              <a:gd name="connsiteY12" fmla="*/ 946150 h 946150"/>
              <a:gd name="connsiteX13" fmla="*/ 371475 w 1524000"/>
              <a:gd name="connsiteY13" fmla="*/ 822325 h 946150"/>
              <a:gd name="connsiteX14" fmla="*/ 396875 w 1524000"/>
              <a:gd name="connsiteY14" fmla="*/ 787400 h 946150"/>
              <a:gd name="connsiteX15" fmla="*/ 1524000 w 1524000"/>
              <a:gd name="connsiteY15" fmla="*/ 784225 h 946150"/>
              <a:gd name="connsiteX16" fmla="*/ 952500 w 1524000"/>
              <a:gd name="connsiteY16" fmla="*/ 727075 h 946150"/>
              <a:gd name="connsiteX17" fmla="*/ 412750 w 1524000"/>
              <a:gd name="connsiteY17" fmla="*/ 733425 h 946150"/>
              <a:gd name="connsiteX18" fmla="*/ 374650 w 1524000"/>
              <a:gd name="connsiteY18" fmla="*/ 698500 h 946150"/>
              <a:gd name="connsiteX19" fmla="*/ 342900 w 1524000"/>
              <a:gd name="connsiteY19" fmla="*/ 260350 h 946150"/>
              <a:gd name="connsiteX20" fmla="*/ 317500 w 1524000"/>
              <a:gd name="connsiteY20" fmla="*/ 92075 h 946150"/>
              <a:gd name="connsiteX21" fmla="*/ 304800 w 1524000"/>
              <a:gd name="connsiteY21" fmla="*/ 0 h 946150"/>
              <a:gd name="connsiteX0" fmla="*/ 304800 w 952500"/>
              <a:gd name="connsiteY0" fmla="*/ 0 h 946150"/>
              <a:gd name="connsiteX1" fmla="*/ 247650 w 952500"/>
              <a:gd name="connsiteY1" fmla="*/ 9525 h 946150"/>
              <a:gd name="connsiteX2" fmla="*/ 257175 w 952500"/>
              <a:gd name="connsiteY2" fmla="*/ 82550 h 946150"/>
              <a:gd name="connsiteX3" fmla="*/ 231775 w 952500"/>
              <a:gd name="connsiteY3" fmla="*/ 117475 h 946150"/>
              <a:gd name="connsiteX4" fmla="*/ 168275 w 952500"/>
              <a:gd name="connsiteY4" fmla="*/ 127000 h 946150"/>
              <a:gd name="connsiteX5" fmla="*/ 0 w 952500"/>
              <a:gd name="connsiteY5" fmla="*/ 155575 h 946150"/>
              <a:gd name="connsiteX6" fmla="*/ 0 w 952500"/>
              <a:gd name="connsiteY6" fmla="*/ 222250 h 946150"/>
              <a:gd name="connsiteX7" fmla="*/ 225425 w 952500"/>
              <a:gd name="connsiteY7" fmla="*/ 180975 h 946150"/>
              <a:gd name="connsiteX8" fmla="*/ 266700 w 952500"/>
              <a:gd name="connsiteY8" fmla="*/ 200025 h 946150"/>
              <a:gd name="connsiteX9" fmla="*/ 279400 w 952500"/>
              <a:gd name="connsiteY9" fmla="*/ 247650 h 946150"/>
              <a:gd name="connsiteX10" fmla="*/ 314325 w 952500"/>
              <a:gd name="connsiteY10" fmla="*/ 812800 h 946150"/>
              <a:gd name="connsiteX11" fmla="*/ 301625 w 952500"/>
              <a:gd name="connsiteY11" fmla="*/ 942975 h 946150"/>
              <a:gd name="connsiteX12" fmla="*/ 358775 w 952500"/>
              <a:gd name="connsiteY12" fmla="*/ 946150 h 946150"/>
              <a:gd name="connsiteX13" fmla="*/ 371475 w 952500"/>
              <a:gd name="connsiteY13" fmla="*/ 822325 h 946150"/>
              <a:gd name="connsiteX14" fmla="*/ 396875 w 952500"/>
              <a:gd name="connsiteY14" fmla="*/ 787400 h 946150"/>
              <a:gd name="connsiteX15" fmla="*/ 952500 w 952500"/>
              <a:gd name="connsiteY15" fmla="*/ 784225 h 946150"/>
              <a:gd name="connsiteX16" fmla="*/ 952500 w 952500"/>
              <a:gd name="connsiteY16" fmla="*/ 727075 h 946150"/>
              <a:gd name="connsiteX17" fmla="*/ 412750 w 952500"/>
              <a:gd name="connsiteY17" fmla="*/ 733425 h 946150"/>
              <a:gd name="connsiteX18" fmla="*/ 374650 w 952500"/>
              <a:gd name="connsiteY18" fmla="*/ 698500 h 946150"/>
              <a:gd name="connsiteX19" fmla="*/ 342900 w 952500"/>
              <a:gd name="connsiteY19" fmla="*/ 260350 h 946150"/>
              <a:gd name="connsiteX20" fmla="*/ 317500 w 952500"/>
              <a:gd name="connsiteY20" fmla="*/ 92075 h 946150"/>
              <a:gd name="connsiteX21" fmla="*/ 304800 w 952500"/>
              <a:gd name="connsiteY21" fmla="*/ 0 h 946150"/>
              <a:gd name="connsiteX0" fmla="*/ 304800 w 952500"/>
              <a:gd name="connsiteY0" fmla="*/ 271463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304800 w 952500"/>
              <a:gd name="connsiteY21" fmla="*/ 271463 h 1217613"/>
              <a:gd name="connsiteX0" fmla="*/ 252413 w 952500"/>
              <a:gd name="connsiteY0" fmla="*/ 1 h 1217613"/>
              <a:gd name="connsiteX1" fmla="*/ 192881 w 952500"/>
              <a:gd name="connsiteY1" fmla="*/ 0 h 1217613"/>
              <a:gd name="connsiteX2" fmla="*/ 257175 w 952500"/>
              <a:gd name="connsiteY2" fmla="*/ 354013 h 1217613"/>
              <a:gd name="connsiteX3" fmla="*/ 231775 w 952500"/>
              <a:gd name="connsiteY3" fmla="*/ 388938 h 1217613"/>
              <a:gd name="connsiteX4" fmla="*/ 168275 w 952500"/>
              <a:gd name="connsiteY4" fmla="*/ 398463 h 1217613"/>
              <a:gd name="connsiteX5" fmla="*/ 0 w 952500"/>
              <a:gd name="connsiteY5" fmla="*/ 427038 h 1217613"/>
              <a:gd name="connsiteX6" fmla="*/ 0 w 952500"/>
              <a:gd name="connsiteY6" fmla="*/ 493713 h 1217613"/>
              <a:gd name="connsiteX7" fmla="*/ 225425 w 952500"/>
              <a:gd name="connsiteY7" fmla="*/ 452438 h 1217613"/>
              <a:gd name="connsiteX8" fmla="*/ 266700 w 952500"/>
              <a:gd name="connsiteY8" fmla="*/ 471488 h 1217613"/>
              <a:gd name="connsiteX9" fmla="*/ 279400 w 952500"/>
              <a:gd name="connsiteY9" fmla="*/ 519113 h 1217613"/>
              <a:gd name="connsiteX10" fmla="*/ 314325 w 952500"/>
              <a:gd name="connsiteY10" fmla="*/ 1084263 h 1217613"/>
              <a:gd name="connsiteX11" fmla="*/ 301625 w 952500"/>
              <a:gd name="connsiteY11" fmla="*/ 1214438 h 1217613"/>
              <a:gd name="connsiteX12" fmla="*/ 358775 w 952500"/>
              <a:gd name="connsiteY12" fmla="*/ 1217613 h 1217613"/>
              <a:gd name="connsiteX13" fmla="*/ 371475 w 952500"/>
              <a:gd name="connsiteY13" fmla="*/ 1093788 h 1217613"/>
              <a:gd name="connsiteX14" fmla="*/ 396875 w 952500"/>
              <a:gd name="connsiteY14" fmla="*/ 1058863 h 1217613"/>
              <a:gd name="connsiteX15" fmla="*/ 952500 w 952500"/>
              <a:gd name="connsiteY15" fmla="*/ 1055688 h 1217613"/>
              <a:gd name="connsiteX16" fmla="*/ 952500 w 952500"/>
              <a:gd name="connsiteY16" fmla="*/ 998538 h 1217613"/>
              <a:gd name="connsiteX17" fmla="*/ 412750 w 952500"/>
              <a:gd name="connsiteY17" fmla="*/ 1004888 h 1217613"/>
              <a:gd name="connsiteX18" fmla="*/ 374650 w 952500"/>
              <a:gd name="connsiteY18" fmla="*/ 969963 h 1217613"/>
              <a:gd name="connsiteX19" fmla="*/ 342900 w 952500"/>
              <a:gd name="connsiteY19" fmla="*/ 531813 h 1217613"/>
              <a:gd name="connsiteX20" fmla="*/ 317500 w 952500"/>
              <a:gd name="connsiteY20" fmla="*/ 363538 h 1217613"/>
              <a:gd name="connsiteX21" fmla="*/ 252413 w 952500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952500 w 1197769"/>
              <a:gd name="connsiteY15" fmla="*/ 1055688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7769"/>
              <a:gd name="connsiteY0" fmla="*/ 1 h 1217613"/>
              <a:gd name="connsiteX1" fmla="*/ 192881 w 1197769"/>
              <a:gd name="connsiteY1" fmla="*/ 0 h 1217613"/>
              <a:gd name="connsiteX2" fmla="*/ 257175 w 1197769"/>
              <a:gd name="connsiteY2" fmla="*/ 354013 h 1217613"/>
              <a:gd name="connsiteX3" fmla="*/ 231775 w 1197769"/>
              <a:gd name="connsiteY3" fmla="*/ 388938 h 1217613"/>
              <a:gd name="connsiteX4" fmla="*/ 168275 w 1197769"/>
              <a:gd name="connsiteY4" fmla="*/ 398463 h 1217613"/>
              <a:gd name="connsiteX5" fmla="*/ 0 w 1197769"/>
              <a:gd name="connsiteY5" fmla="*/ 427038 h 1217613"/>
              <a:gd name="connsiteX6" fmla="*/ 0 w 1197769"/>
              <a:gd name="connsiteY6" fmla="*/ 493713 h 1217613"/>
              <a:gd name="connsiteX7" fmla="*/ 225425 w 1197769"/>
              <a:gd name="connsiteY7" fmla="*/ 452438 h 1217613"/>
              <a:gd name="connsiteX8" fmla="*/ 266700 w 1197769"/>
              <a:gd name="connsiteY8" fmla="*/ 471488 h 1217613"/>
              <a:gd name="connsiteX9" fmla="*/ 279400 w 1197769"/>
              <a:gd name="connsiteY9" fmla="*/ 519113 h 1217613"/>
              <a:gd name="connsiteX10" fmla="*/ 314325 w 1197769"/>
              <a:gd name="connsiteY10" fmla="*/ 1084263 h 1217613"/>
              <a:gd name="connsiteX11" fmla="*/ 301625 w 1197769"/>
              <a:gd name="connsiteY11" fmla="*/ 1214438 h 1217613"/>
              <a:gd name="connsiteX12" fmla="*/ 358775 w 1197769"/>
              <a:gd name="connsiteY12" fmla="*/ 1217613 h 1217613"/>
              <a:gd name="connsiteX13" fmla="*/ 371475 w 1197769"/>
              <a:gd name="connsiteY13" fmla="*/ 1093788 h 1217613"/>
              <a:gd name="connsiteX14" fmla="*/ 396875 w 1197769"/>
              <a:gd name="connsiteY14" fmla="*/ 1058863 h 1217613"/>
              <a:gd name="connsiteX15" fmla="*/ 1188243 w 1197769"/>
              <a:gd name="connsiteY15" fmla="*/ 1048544 h 1217613"/>
              <a:gd name="connsiteX16" fmla="*/ 1197769 w 1197769"/>
              <a:gd name="connsiteY16" fmla="*/ 989013 h 1217613"/>
              <a:gd name="connsiteX17" fmla="*/ 412750 w 1197769"/>
              <a:gd name="connsiteY17" fmla="*/ 1004888 h 1217613"/>
              <a:gd name="connsiteX18" fmla="*/ 374650 w 1197769"/>
              <a:gd name="connsiteY18" fmla="*/ 969963 h 1217613"/>
              <a:gd name="connsiteX19" fmla="*/ 342900 w 1197769"/>
              <a:gd name="connsiteY19" fmla="*/ 531813 h 1217613"/>
              <a:gd name="connsiteX20" fmla="*/ 317500 w 1197769"/>
              <a:gd name="connsiteY20" fmla="*/ 363538 h 1217613"/>
              <a:gd name="connsiteX21" fmla="*/ 252413 w 1197769"/>
              <a:gd name="connsiteY21" fmla="*/ 1 h 1217613"/>
              <a:gd name="connsiteX0" fmla="*/ 252413 w 1190625"/>
              <a:gd name="connsiteY0" fmla="*/ 1 h 1217613"/>
              <a:gd name="connsiteX1" fmla="*/ 192881 w 1190625"/>
              <a:gd name="connsiteY1" fmla="*/ 0 h 1217613"/>
              <a:gd name="connsiteX2" fmla="*/ 257175 w 1190625"/>
              <a:gd name="connsiteY2" fmla="*/ 354013 h 1217613"/>
              <a:gd name="connsiteX3" fmla="*/ 231775 w 1190625"/>
              <a:gd name="connsiteY3" fmla="*/ 388938 h 1217613"/>
              <a:gd name="connsiteX4" fmla="*/ 168275 w 1190625"/>
              <a:gd name="connsiteY4" fmla="*/ 398463 h 1217613"/>
              <a:gd name="connsiteX5" fmla="*/ 0 w 1190625"/>
              <a:gd name="connsiteY5" fmla="*/ 427038 h 1217613"/>
              <a:gd name="connsiteX6" fmla="*/ 0 w 1190625"/>
              <a:gd name="connsiteY6" fmla="*/ 493713 h 1217613"/>
              <a:gd name="connsiteX7" fmla="*/ 225425 w 1190625"/>
              <a:gd name="connsiteY7" fmla="*/ 452438 h 1217613"/>
              <a:gd name="connsiteX8" fmla="*/ 266700 w 1190625"/>
              <a:gd name="connsiteY8" fmla="*/ 471488 h 1217613"/>
              <a:gd name="connsiteX9" fmla="*/ 279400 w 1190625"/>
              <a:gd name="connsiteY9" fmla="*/ 519113 h 1217613"/>
              <a:gd name="connsiteX10" fmla="*/ 314325 w 1190625"/>
              <a:gd name="connsiteY10" fmla="*/ 1084263 h 1217613"/>
              <a:gd name="connsiteX11" fmla="*/ 301625 w 1190625"/>
              <a:gd name="connsiteY11" fmla="*/ 1214438 h 1217613"/>
              <a:gd name="connsiteX12" fmla="*/ 358775 w 1190625"/>
              <a:gd name="connsiteY12" fmla="*/ 1217613 h 1217613"/>
              <a:gd name="connsiteX13" fmla="*/ 371475 w 1190625"/>
              <a:gd name="connsiteY13" fmla="*/ 1093788 h 1217613"/>
              <a:gd name="connsiteX14" fmla="*/ 396875 w 1190625"/>
              <a:gd name="connsiteY14" fmla="*/ 1058863 h 1217613"/>
              <a:gd name="connsiteX15" fmla="*/ 1188243 w 1190625"/>
              <a:gd name="connsiteY15" fmla="*/ 1048544 h 1217613"/>
              <a:gd name="connsiteX16" fmla="*/ 1190625 w 1190625"/>
              <a:gd name="connsiteY16" fmla="*/ 991394 h 1217613"/>
              <a:gd name="connsiteX17" fmla="*/ 412750 w 1190625"/>
              <a:gd name="connsiteY17" fmla="*/ 1004888 h 1217613"/>
              <a:gd name="connsiteX18" fmla="*/ 374650 w 1190625"/>
              <a:gd name="connsiteY18" fmla="*/ 969963 h 1217613"/>
              <a:gd name="connsiteX19" fmla="*/ 342900 w 1190625"/>
              <a:gd name="connsiteY19" fmla="*/ 531813 h 1217613"/>
              <a:gd name="connsiteX20" fmla="*/ 317500 w 1190625"/>
              <a:gd name="connsiteY20" fmla="*/ 363538 h 1217613"/>
              <a:gd name="connsiteX21" fmla="*/ 252413 w 1190625"/>
              <a:gd name="connsiteY21" fmla="*/ 1 h 1217613"/>
              <a:gd name="connsiteX0" fmla="*/ 252413 w 1197768"/>
              <a:gd name="connsiteY0" fmla="*/ 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52413 w 1197768"/>
              <a:gd name="connsiteY21" fmla="*/ 1 h 1217613"/>
              <a:gd name="connsiteX0" fmla="*/ 274638 w 1197768"/>
              <a:gd name="connsiteY0" fmla="*/ 120651 h 1217613"/>
              <a:gd name="connsiteX1" fmla="*/ 192881 w 1197768"/>
              <a:gd name="connsiteY1" fmla="*/ 0 h 1217613"/>
              <a:gd name="connsiteX2" fmla="*/ 257175 w 1197768"/>
              <a:gd name="connsiteY2" fmla="*/ 354013 h 1217613"/>
              <a:gd name="connsiteX3" fmla="*/ 231775 w 1197768"/>
              <a:gd name="connsiteY3" fmla="*/ 388938 h 1217613"/>
              <a:gd name="connsiteX4" fmla="*/ 168275 w 1197768"/>
              <a:gd name="connsiteY4" fmla="*/ 398463 h 1217613"/>
              <a:gd name="connsiteX5" fmla="*/ 0 w 1197768"/>
              <a:gd name="connsiteY5" fmla="*/ 427038 h 1217613"/>
              <a:gd name="connsiteX6" fmla="*/ 0 w 1197768"/>
              <a:gd name="connsiteY6" fmla="*/ 493713 h 1217613"/>
              <a:gd name="connsiteX7" fmla="*/ 225425 w 1197768"/>
              <a:gd name="connsiteY7" fmla="*/ 452438 h 1217613"/>
              <a:gd name="connsiteX8" fmla="*/ 266700 w 1197768"/>
              <a:gd name="connsiteY8" fmla="*/ 471488 h 1217613"/>
              <a:gd name="connsiteX9" fmla="*/ 279400 w 1197768"/>
              <a:gd name="connsiteY9" fmla="*/ 519113 h 1217613"/>
              <a:gd name="connsiteX10" fmla="*/ 314325 w 1197768"/>
              <a:gd name="connsiteY10" fmla="*/ 1084263 h 1217613"/>
              <a:gd name="connsiteX11" fmla="*/ 301625 w 1197768"/>
              <a:gd name="connsiteY11" fmla="*/ 1214438 h 1217613"/>
              <a:gd name="connsiteX12" fmla="*/ 358775 w 1197768"/>
              <a:gd name="connsiteY12" fmla="*/ 1217613 h 1217613"/>
              <a:gd name="connsiteX13" fmla="*/ 371475 w 1197768"/>
              <a:gd name="connsiteY13" fmla="*/ 1093788 h 1217613"/>
              <a:gd name="connsiteX14" fmla="*/ 396875 w 1197768"/>
              <a:gd name="connsiteY14" fmla="*/ 1058863 h 1217613"/>
              <a:gd name="connsiteX15" fmla="*/ 1197768 w 1197768"/>
              <a:gd name="connsiteY15" fmla="*/ 1050925 h 1217613"/>
              <a:gd name="connsiteX16" fmla="*/ 1190625 w 1197768"/>
              <a:gd name="connsiteY16" fmla="*/ 991394 h 1217613"/>
              <a:gd name="connsiteX17" fmla="*/ 412750 w 1197768"/>
              <a:gd name="connsiteY17" fmla="*/ 1004888 h 1217613"/>
              <a:gd name="connsiteX18" fmla="*/ 374650 w 1197768"/>
              <a:gd name="connsiteY18" fmla="*/ 969963 h 1217613"/>
              <a:gd name="connsiteX19" fmla="*/ 342900 w 1197768"/>
              <a:gd name="connsiteY19" fmla="*/ 531813 h 1217613"/>
              <a:gd name="connsiteX20" fmla="*/ 317500 w 1197768"/>
              <a:gd name="connsiteY20" fmla="*/ 363538 h 1217613"/>
              <a:gd name="connsiteX21" fmla="*/ 274638 w 1197768"/>
              <a:gd name="connsiteY21" fmla="*/ 120651 h 1217613"/>
              <a:gd name="connsiteX0" fmla="*/ 274638 w 1197768"/>
              <a:gd name="connsiteY0" fmla="*/ 0 h 1096962"/>
              <a:gd name="connsiteX1" fmla="*/ 211931 w 1197768"/>
              <a:gd name="connsiteY1" fmla="*/ 6349 h 1096962"/>
              <a:gd name="connsiteX2" fmla="*/ 257175 w 1197768"/>
              <a:gd name="connsiteY2" fmla="*/ 233362 h 1096962"/>
              <a:gd name="connsiteX3" fmla="*/ 231775 w 1197768"/>
              <a:gd name="connsiteY3" fmla="*/ 268287 h 1096962"/>
              <a:gd name="connsiteX4" fmla="*/ 168275 w 1197768"/>
              <a:gd name="connsiteY4" fmla="*/ 277812 h 1096962"/>
              <a:gd name="connsiteX5" fmla="*/ 0 w 1197768"/>
              <a:gd name="connsiteY5" fmla="*/ 306387 h 1096962"/>
              <a:gd name="connsiteX6" fmla="*/ 0 w 1197768"/>
              <a:gd name="connsiteY6" fmla="*/ 373062 h 1096962"/>
              <a:gd name="connsiteX7" fmla="*/ 225425 w 1197768"/>
              <a:gd name="connsiteY7" fmla="*/ 331787 h 1096962"/>
              <a:gd name="connsiteX8" fmla="*/ 266700 w 1197768"/>
              <a:gd name="connsiteY8" fmla="*/ 350837 h 1096962"/>
              <a:gd name="connsiteX9" fmla="*/ 279400 w 1197768"/>
              <a:gd name="connsiteY9" fmla="*/ 398462 h 1096962"/>
              <a:gd name="connsiteX10" fmla="*/ 314325 w 1197768"/>
              <a:gd name="connsiteY10" fmla="*/ 963612 h 1096962"/>
              <a:gd name="connsiteX11" fmla="*/ 301625 w 1197768"/>
              <a:gd name="connsiteY11" fmla="*/ 1093787 h 1096962"/>
              <a:gd name="connsiteX12" fmla="*/ 358775 w 1197768"/>
              <a:gd name="connsiteY12" fmla="*/ 1096962 h 1096962"/>
              <a:gd name="connsiteX13" fmla="*/ 371475 w 1197768"/>
              <a:gd name="connsiteY13" fmla="*/ 973137 h 1096962"/>
              <a:gd name="connsiteX14" fmla="*/ 396875 w 1197768"/>
              <a:gd name="connsiteY14" fmla="*/ 938212 h 1096962"/>
              <a:gd name="connsiteX15" fmla="*/ 1197768 w 1197768"/>
              <a:gd name="connsiteY15" fmla="*/ 930274 h 1096962"/>
              <a:gd name="connsiteX16" fmla="*/ 1190625 w 1197768"/>
              <a:gd name="connsiteY16" fmla="*/ 870743 h 1096962"/>
              <a:gd name="connsiteX17" fmla="*/ 412750 w 1197768"/>
              <a:gd name="connsiteY17" fmla="*/ 884237 h 1096962"/>
              <a:gd name="connsiteX18" fmla="*/ 374650 w 1197768"/>
              <a:gd name="connsiteY18" fmla="*/ 849312 h 1096962"/>
              <a:gd name="connsiteX19" fmla="*/ 342900 w 1197768"/>
              <a:gd name="connsiteY19" fmla="*/ 411162 h 1096962"/>
              <a:gd name="connsiteX20" fmla="*/ 317500 w 1197768"/>
              <a:gd name="connsiteY20" fmla="*/ 242887 h 1096962"/>
              <a:gd name="connsiteX21" fmla="*/ 274638 w 1197768"/>
              <a:gd name="connsiteY21" fmla="*/ 0 h 1096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97768" h="1096962">
                <a:moveTo>
                  <a:pt x="274638" y="0"/>
                </a:moveTo>
                <a:lnTo>
                  <a:pt x="211931" y="6349"/>
                </a:lnTo>
                <a:lnTo>
                  <a:pt x="257175" y="233362"/>
                </a:lnTo>
                <a:lnTo>
                  <a:pt x="231775" y="268287"/>
                </a:lnTo>
                <a:lnTo>
                  <a:pt x="168275" y="277812"/>
                </a:lnTo>
                <a:lnTo>
                  <a:pt x="0" y="306387"/>
                </a:lnTo>
                <a:lnTo>
                  <a:pt x="0" y="373062"/>
                </a:lnTo>
                <a:lnTo>
                  <a:pt x="225425" y="331787"/>
                </a:lnTo>
                <a:lnTo>
                  <a:pt x="266700" y="350837"/>
                </a:lnTo>
                <a:lnTo>
                  <a:pt x="279400" y="398462"/>
                </a:lnTo>
                <a:lnTo>
                  <a:pt x="314325" y="963612"/>
                </a:lnTo>
                <a:lnTo>
                  <a:pt x="301625" y="1093787"/>
                </a:lnTo>
                <a:lnTo>
                  <a:pt x="358775" y="1096962"/>
                </a:lnTo>
                <a:lnTo>
                  <a:pt x="371475" y="973137"/>
                </a:lnTo>
                <a:lnTo>
                  <a:pt x="396875" y="938212"/>
                </a:lnTo>
                <a:lnTo>
                  <a:pt x="1197768" y="930274"/>
                </a:lnTo>
                <a:lnTo>
                  <a:pt x="1190625" y="870743"/>
                </a:lnTo>
                <a:lnTo>
                  <a:pt x="412750" y="884237"/>
                </a:lnTo>
                <a:lnTo>
                  <a:pt x="374650" y="849312"/>
                </a:lnTo>
                <a:lnTo>
                  <a:pt x="342900" y="411162"/>
                </a:lnTo>
                <a:lnTo>
                  <a:pt x="317500" y="242887"/>
                </a:lnTo>
                <a:lnTo>
                  <a:pt x="27463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7" name="Picture 6" descr="A group of people walking in a building&#10;&#10;Description automatically generated">
            <a:extLst>
              <a:ext uri="{FF2B5EF4-FFF2-40B4-BE49-F238E27FC236}">
                <a16:creationId xmlns:a16="http://schemas.microsoft.com/office/drawing/2014/main" id="{4D3C7711-3419-A474-38AF-9A53CBDB2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851495"/>
            <a:ext cx="10369550" cy="5832872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99D2462-84A6-2DF9-5AB5-9C2238D44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49473" y="5671822"/>
            <a:ext cx="788502" cy="126318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17726-BF76-7696-4112-C49EF2DCA3ED}"/>
              </a:ext>
            </a:extLst>
          </p:cNvPr>
          <p:cNvGrpSpPr/>
          <p:nvPr/>
        </p:nvGrpSpPr>
        <p:grpSpPr>
          <a:xfrm rot="18696890">
            <a:off x="11401246" y="411692"/>
            <a:ext cx="315943" cy="352885"/>
            <a:chOff x="11050202" y="952127"/>
            <a:chExt cx="243792" cy="272298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F4F595A-86CB-684A-70F9-454DAF99742E}"/>
                </a:ext>
              </a:extLst>
            </p:cNvPr>
            <p:cNvSpPr/>
            <p:nvPr/>
          </p:nvSpPr>
          <p:spPr>
            <a:xfrm rot="12829854">
              <a:off x="11050202" y="952127"/>
              <a:ext cx="243792" cy="261360"/>
            </a:xfrm>
            <a:prstGeom prst="triangle">
              <a:avLst>
                <a:gd name="adj" fmla="val 45143"/>
              </a:avLst>
            </a:prstGeom>
            <a:gradFill>
              <a:gsLst>
                <a:gs pos="41307">
                  <a:schemeClr val="bg1">
                    <a:lumMod val="65000"/>
                    <a:alpha val="50000"/>
                  </a:schemeClr>
                </a:gs>
                <a:gs pos="3670">
                  <a:schemeClr val="bg1">
                    <a:alpha val="0"/>
                    <a:lumMod val="99000"/>
                    <a:lumOff val="1000"/>
                  </a:schemeClr>
                </a:gs>
                <a:gs pos="71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5000000" scaled="0"/>
            </a:gradFill>
            <a:ln>
              <a:noFill/>
            </a:ln>
            <a:effectLst>
              <a:outerShdw blurRad="50800" dist="50800" dir="5400000" sx="1000" sy="1000" algn="ctr" rotWithShape="0">
                <a:srgbClr val="000000"/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4E075B14-8980-335F-8885-DF0AAB270F60}"/>
                </a:ext>
              </a:extLst>
            </p:cNvPr>
            <p:cNvSpPr/>
            <p:nvPr/>
          </p:nvSpPr>
          <p:spPr>
            <a:xfrm>
              <a:off x="11083131" y="1178706"/>
              <a:ext cx="45719" cy="45719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20" name="Picture 19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38B98286-531C-B2DA-D8F4-942BC948C8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76" y="138113"/>
            <a:ext cx="1296208" cy="4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65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971D4-79F0-A2E0-A817-DAA5FBFE6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trees and a street&#10;&#10;Description automatically generated">
            <a:extLst>
              <a:ext uri="{FF2B5EF4-FFF2-40B4-BE49-F238E27FC236}">
                <a16:creationId xmlns:a16="http://schemas.microsoft.com/office/drawing/2014/main" id="{17C10034-8060-7981-49F6-870CD795B4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9AA833-C339-A2BC-565E-E6523F1C31ED}"/>
              </a:ext>
            </a:extLst>
          </p:cNvPr>
          <p:cNvSpPr txBox="1">
            <a:spLocks/>
          </p:cNvSpPr>
          <p:nvPr/>
        </p:nvSpPr>
        <p:spPr>
          <a:xfrm>
            <a:off x="4419599" y="2633661"/>
            <a:ext cx="3403601" cy="987065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50800" dir="5400000" sx="1000" sy="1000" algn="ctr" rotWithShape="0">
              <a:schemeClr val="accent3">
                <a:lumMod val="75000"/>
              </a:schemeClr>
            </a:outerShdw>
          </a:effectLst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n w="0"/>
                <a:solidFill>
                  <a:srgbClr val="3C7F8B"/>
                </a:solidFill>
                <a:effectLst>
                  <a:glow>
                    <a:schemeClr val="bg1"/>
                  </a:glow>
                  <a:outerShdw blurRad="38100" dist="25400" dir="5400000" algn="ctr" rotWithShape="0">
                    <a:srgbClr val="104417">
                      <a:alpha val="42745"/>
                    </a:srgbClr>
                  </a:outerShdw>
                </a:effectLst>
              </a:rPr>
              <a:t>THANK YOU</a:t>
            </a:r>
            <a:endParaRPr lang="en-CA" sz="4800" b="1" dirty="0">
              <a:ln w="0"/>
              <a:solidFill>
                <a:srgbClr val="3C7F8B"/>
              </a:solidFill>
              <a:effectLst>
                <a:glow>
                  <a:schemeClr val="bg1"/>
                </a:glow>
                <a:outerShdw blurRad="38100" dist="25400" dir="5400000" algn="ctr" rotWithShape="0">
                  <a:srgbClr val="104417">
                    <a:alpha val="42745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2992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20000" r="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37241B-735C-0EEC-113F-D2D16ED82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15001A-1C11-5169-2348-1F04BA2AC68D}"/>
              </a:ext>
            </a:extLst>
          </p:cNvPr>
          <p:cNvSpPr/>
          <p:nvPr/>
        </p:nvSpPr>
        <p:spPr>
          <a:xfrm>
            <a:off x="628073" y="0"/>
            <a:ext cx="11563928" cy="6858000"/>
          </a:xfrm>
          <a:prstGeom prst="rect">
            <a:avLst/>
          </a:prstGeom>
          <a:gradFill>
            <a:gsLst>
              <a:gs pos="31000">
                <a:schemeClr val="bg1">
                  <a:alpha val="0"/>
                  <a:lumMod val="98000"/>
                </a:schemeClr>
              </a:gs>
              <a:gs pos="68000">
                <a:srgbClr val="D2D7BB"/>
              </a:gs>
              <a:gs pos="100000">
                <a:srgbClr val="A0AB71"/>
              </a:gs>
            </a:gsLst>
            <a:lin ang="0" scaled="0"/>
          </a:gradFill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effectLst>
                <a:glow rad="393700">
                  <a:schemeClr val="accent1">
                    <a:alpha val="62000"/>
                  </a:schemeClr>
                </a:glow>
              </a:effectLst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C76D858-AAD8-C630-C140-9C91E527C2B2}"/>
              </a:ext>
            </a:extLst>
          </p:cNvPr>
          <p:cNvSpPr txBox="1">
            <a:spLocks/>
          </p:cNvSpPr>
          <p:nvPr/>
        </p:nvSpPr>
        <p:spPr>
          <a:xfrm>
            <a:off x="468547" y="1231909"/>
            <a:ext cx="10634969" cy="618432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50800" dir="5400000" sx="1000" sy="1000" algn="ctr" rotWithShape="0">
              <a:schemeClr val="accent3">
                <a:lumMod val="75000"/>
              </a:schemeClr>
            </a:outerShdw>
          </a:effectLst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n w="0"/>
                <a:solidFill>
                  <a:srgbClr val="3C7F8B"/>
                </a:solidFill>
                <a:effectLst>
                  <a:glow>
                    <a:schemeClr val="bg1"/>
                  </a:glow>
                  <a:outerShdw blurRad="38100" dist="25400" dir="5400000" algn="ctr" rotWithShape="0">
                    <a:srgbClr val="104417">
                      <a:alpha val="42745"/>
                    </a:srgbClr>
                  </a:outerShdw>
                </a:effectLst>
              </a:rPr>
              <a:t>INTRODUCTION</a:t>
            </a:r>
            <a:endParaRPr lang="en-CA" sz="2800" b="1" dirty="0">
              <a:ln w="0"/>
              <a:solidFill>
                <a:srgbClr val="3C7F8B"/>
              </a:solidFill>
              <a:effectLst>
                <a:glow>
                  <a:schemeClr val="bg1"/>
                </a:glow>
                <a:outerShdw blurRad="38100" dist="25400" dir="5400000" algn="ctr" rotWithShape="0">
                  <a:srgbClr val="104417">
                    <a:alpha val="42745"/>
                  </a:srgbClr>
                </a:outerShdw>
              </a:effectLst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9A73E74-8DD6-2570-BDC1-60821334DFE4}"/>
              </a:ext>
            </a:extLst>
          </p:cNvPr>
          <p:cNvSpPr txBox="1">
            <a:spLocks/>
          </p:cNvSpPr>
          <p:nvPr/>
        </p:nvSpPr>
        <p:spPr>
          <a:xfrm>
            <a:off x="468547" y="1668687"/>
            <a:ext cx="7316553" cy="1544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This presentation provides a summary of the design process for the new West London Public School. The design accommodates 525 full-time students, from junior kindergarten to grade 8 as well as 88 children for the childcare centre.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5D9D599-3BA5-9154-D5AE-42B3CDA4B84D}"/>
              </a:ext>
            </a:extLst>
          </p:cNvPr>
          <p:cNvSpPr txBox="1">
            <a:spLocks/>
          </p:cNvSpPr>
          <p:nvPr/>
        </p:nvSpPr>
        <p:spPr>
          <a:xfrm>
            <a:off x="468547" y="3213677"/>
            <a:ext cx="10634969" cy="618432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50800" dir="5400000" sx="1000" sy="1000" algn="ctr" rotWithShape="0">
              <a:schemeClr val="accent3">
                <a:lumMod val="75000"/>
              </a:scheme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ln w="0"/>
                <a:solidFill>
                  <a:srgbClr val="3C7F8B"/>
                </a:solidFill>
                <a:effectLst>
                  <a:glow>
                    <a:schemeClr val="bg1"/>
                  </a:glow>
                  <a:outerShdw blurRad="38100" dist="25400" dir="5400000" algn="ctr" rotWithShape="0">
                    <a:srgbClr val="104417">
                      <a:alpha val="42745"/>
                    </a:srgbClr>
                  </a:outerShdw>
                </a:effectLst>
              </a:rPr>
              <a:t>PRESENTATION</a:t>
            </a:r>
            <a:endParaRPr lang="en-CA" sz="2800" b="1" dirty="0">
              <a:ln w="0"/>
              <a:solidFill>
                <a:srgbClr val="3C7F8B"/>
              </a:solidFill>
              <a:effectLst>
                <a:glow>
                  <a:schemeClr val="bg1"/>
                </a:glow>
                <a:outerShdw blurRad="38100" dist="25400" dir="5400000" algn="ctr" rotWithShape="0">
                  <a:srgbClr val="104417">
                    <a:alpha val="42745"/>
                  </a:srgbClr>
                </a:outerShdw>
              </a:effectLst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CCFDEB4-7903-E54E-EC92-91654DFEDDFD}"/>
              </a:ext>
            </a:extLst>
          </p:cNvPr>
          <p:cNvSpPr txBox="1">
            <a:spLocks/>
          </p:cNvSpPr>
          <p:nvPr/>
        </p:nvSpPr>
        <p:spPr>
          <a:xfrm>
            <a:off x="468547" y="3804361"/>
            <a:ext cx="7832437" cy="15449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Aerial View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Site Plan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Floor Plans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Building Exteriors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DD230FA-AD34-1686-F924-A97CC033F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28034" y="5657934"/>
            <a:ext cx="788502" cy="1263180"/>
          </a:xfrm>
          <a:prstGeom prst="rect">
            <a:avLst/>
          </a:prstGeom>
        </p:spPr>
      </p:pic>
      <p:pic>
        <p:nvPicPr>
          <p:cNvPr id="3" name="Picture 2" descr="A white background with grey text&#10;&#10;Description automatically generated">
            <a:extLst>
              <a:ext uri="{FF2B5EF4-FFF2-40B4-BE49-F238E27FC236}">
                <a16:creationId xmlns:a16="http://schemas.microsoft.com/office/drawing/2014/main" id="{699B2D39-C902-AB21-8B4A-DF776E3D02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04" y="138113"/>
            <a:ext cx="1296208" cy="4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7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DCB7D9-CF3D-D286-3208-8AA733E97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03BC94-2D9B-A65B-CFDF-F3A0A1DCEC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87" t="1063" b="121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128D7AE-3AE7-E08D-81DE-23731C179CAF}"/>
              </a:ext>
            </a:extLst>
          </p:cNvPr>
          <p:cNvSpPr/>
          <p:nvPr/>
        </p:nvSpPr>
        <p:spPr>
          <a:xfrm>
            <a:off x="5241266" y="3810000"/>
            <a:ext cx="786332" cy="917868"/>
          </a:xfrm>
          <a:custGeom>
            <a:avLst/>
            <a:gdLst>
              <a:gd name="connsiteX0" fmla="*/ 0 w 1800225"/>
              <a:gd name="connsiteY0" fmla="*/ 533400 h 2212975"/>
              <a:gd name="connsiteX1" fmla="*/ 0 w 1800225"/>
              <a:gd name="connsiteY1" fmla="*/ 533400 h 2212975"/>
              <a:gd name="connsiteX2" fmla="*/ 53975 w 1800225"/>
              <a:gd name="connsiteY2" fmla="*/ 533400 h 2212975"/>
              <a:gd name="connsiteX3" fmla="*/ 1574800 w 1800225"/>
              <a:gd name="connsiteY3" fmla="*/ 0 h 2212975"/>
              <a:gd name="connsiteX4" fmla="*/ 1663700 w 1800225"/>
              <a:gd name="connsiteY4" fmla="*/ 209550 h 2212975"/>
              <a:gd name="connsiteX5" fmla="*/ 1708150 w 1800225"/>
              <a:gd name="connsiteY5" fmla="*/ 450850 h 2212975"/>
              <a:gd name="connsiteX6" fmla="*/ 1673225 w 1800225"/>
              <a:gd name="connsiteY6" fmla="*/ 654050 h 2212975"/>
              <a:gd name="connsiteX7" fmla="*/ 1701800 w 1800225"/>
              <a:gd name="connsiteY7" fmla="*/ 873125 h 2212975"/>
              <a:gd name="connsiteX8" fmla="*/ 1717675 w 1800225"/>
              <a:gd name="connsiteY8" fmla="*/ 1098550 h 2212975"/>
              <a:gd name="connsiteX9" fmla="*/ 1743075 w 1800225"/>
              <a:gd name="connsiteY9" fmla="*/ 1374775 h 2212975"/>
              <a:gd name="connsiteX10" fmla="*/ 1736725 w 1800225"/>
              <a:gd name="connsiteY10" fmla="*/ 1682750 h 2212975"/>
              <a:gd name="connsiteX11" fmla="*/ 1800225 w 1800225"/>
              <a:gd name="connsiteY11" fmla="*/ 1946275 h 2212975"/>
              <a:gd name="connsiteX12" fmla="*/ 762000 w 1800225"/>
              <a:gd name="connsiteY12" fmla="*/ 2212975 h 2212975"/>
              <a:gd name="connsiteX13" fmla="*/ 704850 w 1800225"/>
              <a:gd name="connsiteY13" fmla="*/ 2181225 h 2212975"/>
              <a:gd name="connsiteX14" fmla="*/ 635000 w 1800225"/>
              <a:gd name="connsiteY14" fmla="*/ 1943100 h 2212975"/>
              <a:gd name="connsiteX15" fmla="*/ 628650 w 1800225"/>
              <a:gd name="connsiteY15" fmla="*/ 1914525 h 2212975"/>
              <a:gd name="connsiteX16" fmla="*/ 523875 w 1800225"/>
              <a:gd name="connsiteY16" fmla="*/ 1612900 h 2212975"/>
              <a:gd name="connsiteX17" fmla="*/ 428625 w 1800225"/>
              <a:gd name="connsiteY17" fmla="*/ 1371600 h 2212975"/>
              <a:gd name="connsiteX18" fmla="*/ 314325 w 1800225"/>
              <a:gd name="connsiteY18" fmla="*/ 1098550 h 2212975"/>
              <a:gd name="connsiteX19" fmla="*/ 171450 w 1800225"/>
              <a:gd name="connsiteY19" fmla="*/ 854075 h 2212975"/>
              <a:gd name="connsiteX20" fmla="*/ 0 w 1800225"/>
              <a:gd name="connsiteY20" fmla="*/ 533400 h 221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00225" h="2212975">
                <a:moveTo>
                  <a:pt x="0" y="533400"/>
                </a:moveTo>
                <a:lnTo>
                  <a:pt x="0" y="533400"/>
                </a:lnTo>
                <a:lnTo>
                  <a:pt x="53975" y="533400"/>
                </a:lnTo>
                <a:lnTo>
                  <a:pt x="1574800" y="0"/>
                </a:lnTo>
                <a:lnTo>
                  <a:pt x="1663700" y="209550"/>
                </a:lnTo>
                <a:lnTo>
                  <a:pt x="1708150" y="450850"/>
                </a:lnTo>
                <a:lnTo>
                  <a:pt x="1673225" y="654050"/>
                </a:lnTo>
                <a:lnTo>
                  <a:pt x="1701800" y="873125"/>
                </a:lnTo>
                <a:lnTo>
                  <a:pt x="1717675" y="1098550"/>
                </a:lnTo>
                <a:lnTo>
                  <a:pt x="1743075" y="1374775"/>
                </a:lnTo>
                <a:lnTo>
                  <a:pt x="1736725" y="1682750"/>
                </a:lnTo>
                <a:lnTo>
                  <a:pt x="1800225" y="1946275"/>
                </a:lnTo>
                <a:lnTo>
                  <a:pt x="762000" y="2212975"/>
                </a:lnTo>
                <a:lnTo>
                  <a:pt x="704850" y="2181225"/>
                </a:lnTo>
                <a:lnTo>
                  <a:pt x="635000" y="1943100"/>
                </a:lnTo>
                <a:lnTo>
                  <a:pt x="628650" y="1914525"/>
                </a:lnTo>
                <a:lnTo>
                  <a:pt x="523875" y="1612900"/>
                </a:lnTo>
                <a:lnTo>
                  <a:pt x="428625" y="1371600"/>
                </a:lnTo>
                <a:lnTo>
                  <a:pt x="314325" y="1098550"/>
                </a:lnTo>
                <a:lnTo>
                  <a:pt x="171450" y="854075"/>
                </a:lnTo>
                <a:lnTo>
                  <a:pt x="0" y="53340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22225" cap="rnd">
            <a:solidFill>
              <a:schemeClr val="tx1">
                <a:lumMod val="95000"/>
                <a:lumOff val="5000"/>
              </a:schemeClr>
            </a:solidFill>
            <a:prstDash val="sysDash"/>
            <a:miter lim="800000"/>
          </a:ln>
          <a:effectLst>
            <a:glow rad="63500">
              <a:schemeClr val="bg1">
                <a:alpha val="53000"/>
              </a:schemeClr>
            </a:glow>
            <a:innerShdw blurRad="50800" dist="266700" dir="2160000">
              <a:schemeClr val="tx1">
                <a:lumMod val="85000"/>
                <a:lumOff val="15000"/>
                <a:alpha val="51000"/>
              </a:schemeClr>
            </a:innerShdw>
            <a:reflection stA="43000" endPos="0" dist="762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noFill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8566A591-96C1-9558-2149-53F217076589}"/>
              </a:ext>
            </a:extLst>
          </p:cNvPr>
          <p:cNvSpPr/>
          <p:nvPr/>
        </p:nvSpPr>
        <p:spPr>
          <a:xfrm rot="20859815">
            <a:off x="5548926" y="4269752"/>
            <a:ext cx="284880" cy="347254"/>
          </a:xfrm>
          <a:custGeom>
            <a:avLst/>
            <a:gdLst>
              <a:gd name="connsiteX0" fmla="*/ 320040 w 3619500"/>
              <a:gd name="connsiteY0" fmla="*/ 121920 h 4411980"/>
              <a:gd name="connsiteX1" fmla="*/ 335280 w 3619500"/>
              <a:gd name="connsiteY1" fmla="*/ 350520 h 4411980"/>
              <a:gd name="connsiteX2" fmla="*/ 0 w 3619500"/>
              <a:gd name="connsiteY2" fmla="*/ 365760 h 4411980"/>
              <a:gd name="connsiteX3" fmla="*/ 30480 w 3619500"/>
              <a:gd name="connsiteY3" fmla="*/ 883920 h 4411980"/>
              <a:gd name="connsiteX4" fmla="*/ 152400 w 3619500"/>
              <a:gd name="connsiteY4" fmla="*/ 883920 h 4411980"/>
              <a:gd name="connsiteX5" fmla="*/ 167640 w 3619500"/>
              <a:gd name="connsiteY5" fmla="*/ 1021080 h 4411980"/>
              <a:gd name="connsiteX6" fmla="*/ 38100 w 3619500"/>
              <a:gd name="connsiteY6" fmla="*/ 1021080 h 4411980"/>
              <a:gd name="connsiteX7" fmla="*/ 213360 w 3619500"/>
              <a:gd name="connsiteY7" fmla="*/ 2827020 h 4411980"/>
              <a:gd name="connsiteX8" fmla="*/ 426720 w 3619500"/>
              <a:gd name="connsiteY8" fmla="*/ 2811780 h 4411980"/>
              <a:gd name="connsiteX9" fmla="*/ 541020 w 3619500"/>
              <a:gd name="connsiteY9" fmla="*/ 4053840 h 4411980"/>
              <a:gd name="connsiteX10" fmla="*/ 998220 w 3619500"/>
              <a:gd name="connsiteY10" fmla="*/ 4015740 h 4411980"/>
              <a:gd name="connsiteX11" fmla="*/ 1005840 w 3619500"/>
              <a:gd name="connsiteY11" fmla="*/ 4259580 h 4411980"/>
              <a:gd name="connsiteX12" fmla="*/ 1539240 w 3619500"/>
              <a:gd name="connsiteY12" fmla="*/ 4206240 h 4411980"/>
              <a:gd name="connsiteX13" fmla="*/ 1546860 w 3619500"/>
              <a:gd name="connsiteY13" fmla="*/ 4411980 h 4411980"/>
              <a:gd name="connsiteX14" fmla="*/ 2743200 w 3619500"/>
              <a:gd name="connsiteY14" fmla="*/ 4396740 h 4411980"/>
              <a:gd name="connsiteX15" fmla="*/ 2735580 w 3619500"/>
              <a:gd name="connsiteY15" fmla="*/ 3863340 h 4411980"/>
              <a:gd name="connsiteX16" fmla="*/ 3619500 w 3619500"/>
              <a:gd name="connsiteY16" fmla="*/ 3855720 h 4411980"/>
              <a:gd name="connsiteX17" fmla="*/ 3611880 w 3619500"/>
              <a:gd name="connsiteY17" fmla="*/ 2545080 h 4411980"/>
              <a:gd name="connsiteX18" fmla="*/ 2049780 w 3619500"/>
              <a:gd name="connsiteY18" fmla="*/ 2522220 h 4411980"/>
              <a:gd name="connsiteX19" fmla="*/ 1821180 w 3619500"/>
              <a:gd name="connsiteY19" fmla="*/ 0 h 4411980"/>
              <a:gd name="connsiteX20" fmla="*/ 320040 w 3619500"/>
              <a:gd name="connsiteY20" fmla="*/ 121920 h 441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19500" h="4411980">
                <a:moveTo>
                  <a:pt x="320040" y="121920"/>
                </a:moveTo>
                <a:lnTo>
                  <a:pt x="335280" y="350520"/>
                </a:lnTo>
                <a:lnTo>
                  <a:pt x="0" y="365760"/>
                </a:lnTo>
                <a:lnTo>
                  <a:pt x="30480" y="883920"/>
                </a:lnTo>
                <a:lnTo>
                  <a:pt x="152400" y="883920"/>
                </a:lnTo>
                <a:lnTo>
                  <a:pt x="167640" y="1021080"/>
                </a:lnTo>
                <a:lnTo>
                  <a:pt x="38100" y="1021080"/>
                </a:lnTo>
                <a:lnTo>
                  <a:pt x="213360" y="2827020"/>
                </a:lnTo>
                <a:lnTo>
                  <a:pt x="426720" y="2811780"/>
                </a:lnTo>
                <a:lnTo>
                  <a:pt x="541020" y="4053840"/>
                </a:lnTo>
                <a:lnTo>
                  <a:pt x="998220" y="4015740"/>
                </a:lnTo>
                <a:lnTo>
                  <a:pt x="1005840" y="4259580"/>
                </a:lnTo>
                <a:lnTo>
                  <a:pt x="1539240" y="4206240"/>
                </a:lnTo>
                <a:lnTo>
                  <a:pt x="1546860" y="4411980"/>
                </a:lnTo>
                <a:lnTo>
                  <a:pt x="2743200" y="4396740"/>
                </a:lnTo>
                <a:lnTo>
                  <a:pt x="2735580" y="3863340"/>
                </a:lnTo>
                <a:lnTo>
                  <a:pt x="3619500" y="3855720"/>
                </a:lnTo>
                <a:lnTo>
                  <a:pt x="3611880" y="2545080"/>
                </a:lnTo>
                <a:lnTo>
                  <a:pt x="2049780" y="2522220"/>
                </a:lnTo>
                <a:lnTo>
                  <a:pt x="1821180" y="0"/>
                </a:lnTo>
                <a:lnTo>
                  <a:pt x="320040" y="12192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2700" dist="25400" dir="8400000" sx="113000" sy="113000" algn="t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9F3D94E-BFEF-5F87-9652-3BDB1FB21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28034" y="5657934"/>
            <a:ext cx="788502" cy="1263180"/>
          </a:xfrm>
          <a:prstGeom prst="rect">
            <a:avLst/>
          </a:prstGeom>
          <a:effectLst>
            <a:glow rad="12700">
              <a:schemeClr val="bg1">
                <a:alpha val="4000"/>
              </a:schemeClr>
            </a:glow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EE343F-7F9E-5D22-FAAA-3060537E7DBA}"/>
              </a:ext>
            </a:extLst>
          </p:cNvPr>
          <p:cNvSpPr txBox="1"/>
          <p:nvPr/>
        </p:nvSpPr>
        <p:spPr>
          <a:xfrm rot="4289456">
            <a:off x="4560745" y="3474127"/>
            <a:ext cx="912429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Upperpoint Ave</a:t>
            </a: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1EFD9F-932A-9BB3-7614-5D0BB7B5AF7A}"/>
              </a:ext>
            </a:extLst>
          </p:cNvPr>
          <p:cNvSpPr txBox="1"/>
          <p:nvPr/>
        </p:nvSpPr>
        <p:spPr>
          <a:xfrm rot="4289456">
            <a:off x="5201076" y="5085673"/>
            <a:ext cx="912429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Upperpoint Ave</a:t>
            </a:r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4C21E0-7ED8-356E-1BD1-AE1A80FEAADF}"/>
              </a:ext>
            </a:extLst>
          </p:cNvPr>
          <p:cNvSpPr txBox="1"/>
          <p:nvPr/>
        </p:nvSpPr>
        <p:spPr>
          <a:xfrm rot="4300152">
            <a:off x="3367624" y="2672079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Westdel Bourne</a:t>
            </a:r>
            <a:endParaRPr lang="en-C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399F3D-53FC-2A8A-C231-CBE56537FC0B}"/>
              </a:ext>
            </a:extLst>
          </p:cNvPr>
          <p:cNvSpPr txBox="1"/>
          <p:nvPr/>
        </p:nvSpPr>
        <p:spPr>
          <a:xfrm rot="4289456">
            <a:off x="2802473" y="996079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Westdel Bourne</a:t>
            </a:r>
            <a:endParaRPr lang="en-C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D937F9-1493-ECFC-73B8-4C992E5DB9BB}"/>
              </a:ext>
            </a:extLst>
          </p:cNvPr>
          <p:cNvSpPr txBox="1"/>
          <p:nvPr/>
        </p:nvSpPr>
        <p:spPr>
          <a:xfrm rot="20499294">
            <a:off x="3968399" y="1273875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/>
              <a:t>Oxford St </a:t>
            </a:r>
            <a:r>
              <a:rPr lang="en-US" dirty="0"/>
              <a:t>W</a:t>
            </a:r>
            <a:endParaRPr lang="en-C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1C7F9C-C4F9-FB80-ABF0-3646526FBCF3}"/>
              </a:ext>
            </a:extLst>
          </p:cNvPr>
          <p:cNvSpPr txBox="1"/>
          <p:nvPr/>
        </p:nvSpPr>
        <p:spPr>
          <a:xfrm rot="20499294">
            <a:off x="2324127" y="1809420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/>
              <a:t>Oxford St </a:t>
            </a:r>
            <a:r>
              <a:rPr lang="en-US" dirty="0"/>
              <a:t>W</a:t>
            </a:r>
            <a:endParaRPr lang="en-C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EA1C26-7E4D-2D04-F287-ED3D12F40495}"/>
              </a:ext>
            </a:extLst>
          </p:cNvPr>
          <p:cNvSpPr txBox="1"/>
          <p:nvPr/>
        </p:nvSpPr>
        <p:spPr>
          <a:xfrm rot="19923099">
            <a:off x="6037706" y="418693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/>
              <a:t>Oxford St </a:t>
            </a:r>
            <a:r>
              <a:rPr lang="en-US" dirty="0"/>
              <a:t>W</a:t>
            </a:r>
            <a:endParaRPr lang="en-C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2EA098-4F6E-421D-E37B-A488FF015975}"/>
              </a:ext>
            </a:extLst>
          </p:cNvPr>
          <p:cNvSpPr txBox="1"/>
          <p:nvPr/>
        </p:nvSpPr>
        <p:spPr>
          <a:xfrm rot="205742">
            <a:off x="782217" y="2057999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/>
              <a:t>Oxford St </a:t>
            </a:r>
            <a:r>
              <a:rPr lang="en-US" dirty="0"/>
              <a:t>W</a:t>
            </a:r>
            <a:endParaRPr lang="en-C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57AC3D-3C45-A75B-DC88-D708402D1E00}"/>
              </a:ext>
            </a:extLst>
          </p:cNvPr>
          <p:cNvSpPr txBox="1"/>
          <p:nvPr/>
        </p:nvSpPr>
        <p:spPr>
          <a:xfrm rot="4300152">
            <a:off x="4173060" y="5175449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Westdel Bourne</a:t>
            </a:r>
            <a:endParaRPr lang="en-CA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E23A42-AA40-25E9-358C-0A37D1C0F661}"/>
              </a:ext>
            </a:extLst>
          </p:cNvPr>
          <p:cNvSpPr txBox="1"/>
          <p:nvPr/>
        </p:nvSpPr>
        <p:spPr>
          <a:xfrm rot="1481280">
            <a:off x="8405036" y="1009622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Commissioners Rd W</a:t>
            </a:r>
            <a:endParaRPr lang="en-C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C7C1C2-7DBA-F7EB-2969-D83B89AC04E1}"/>
              </a:ext>
            </a:extLst>
          </p:cNvPr>
          <p:cNvSpPr txBox="1"/>
          <p:nvPr/>
        </p:nvSpPr>
        <p:spPr>
          <a:xfrm rot="1196217">
            <a:off x="10947150" y="2068951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Commissioners Rd W</a:t>
            </a:r>
            <a:endParaRPr lang="en-CA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DE5428-9640-AAC3-B703-6DDF5FA540B4}"/>
              </a:ext>
            </a:extLst>
          </p:cNvPr>
          <p:cNvSpPr txBox="1"/>
          <p:nvPr/>
        </p:nvSpPr>
        <p:spPr>
          <a:xfrm rot="20511339">
            <a:off x="4560745" y="2859969"/>
            <a:ext cx="912429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Upperpoint Blvd.</a:t>
            </a:r>
            <a:endParaRPr lang="en-CA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DCD8D4-2F58-3D5E-921F-4F4BF34B56DA}"/>
              </a:ext>
            </a:extLst>
          </p:cNvPr>
          <p:cNvSpPr txBox="1"/>
          <p:nvPr/>
        </p:nvSpPr>
        <p:spPr>
          <a:xfrm rot="4236233">
            <a:off x="4741918" y="1844926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800" b="1" dirty="0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rPr>
              <a:t>Riverbend Rd</a:t>
            </a:r>
            <a:endParaRPr lang="en-CA" sz="800" b="1" dirty="0">
              <a:effectLst>
                <a:glow rad="342900">
                  <a:schemeClr val="bg1">
                    <a:alpha val="57000"/>
                  </a:schemeClr>
                </a:glow>
                <a:outerShdw blurRad="38100" dist="50800" dir="16860000" sx="107000" sy="107000" algn="br" rotWithShape="0">
                  <a:prstClr val="black">
                    <a:alpha val="49000"/>
                  </a:prst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12E609-9188-4E45-7370-2C520132C2D3}"/>
              </a:ext>
            </a:extLst>
          </p:cNvPr>
          <p:cNvSpPr txBox="1"/>
          <p:nvPr/>
        </p:nvSpPr>
        <p:spPr>
          <a:xfrm rot="20499294">
            <a:off x="5241484" y="1761600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Sumac Way</a:t>
            </a:r>
            <a:endParaRPr lang="en-CA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6F7A2D-C35F-C373-2DB8-22E54CF21761}"/>
              </a:ext>
            </a:extLst>
          </p:cNvPr>
          <p:cNvSpPr txBox="1"/>
          <p:nvPr/>
        </p:nvSpPr>
        <p:spPr>
          <a:xfrm rot="20511339">
            <a:off x="5638261" y="4575054"/>
            <a:ext cx="912429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800" b="1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defRPr>
            </a:lvl1pPr>
          </a:lstStyle>
          <a:p>
            <a:r>
              <a:rPr lang="en-US" dirty="0"/>
              <a:t>Boardwalk Way</a:t>
            </a:r>
            <a:endParaRPr lang="en-CA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0986A7-77BC-03F5-2718-C35563C78B4D}"/>
              </a:ext>
            </a:extLst>
          </p:cNvPr>
          <p:cNvSpPr txBox="1"/>
          <p:nvPr/>
        </p:nvSpPr>
        <p:spPr>
          <a:xfrm rot="4283717">
            <a:off x="5627762" y="3515132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800" b="1" dirty="0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rPr>
              <a:t>Riverbend Rd</a:t>
            </a:r>
            <a:endParaRPr lang="en-CA" sz="800" b="1" dirty="0">
              <a:effectLst>
                <a:glow rad="342900">
                  <a:schemeClr val="bg1">
                    <a:alpha val="57000"/>
                  </a:schemeClr>
                </a:glow>
                <a:outerShdw blurRad="38100" dist="50800" dir="16860000" sx="107000" sy="107000" algn="br" rotWithShape="0">
                  <a:prstClr val="black">
                    <a:alpha val="49000"/>
                  </a:prst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759548-D32D-A456-9FFF-23A4AD6C899F}"/>
              </a:ext>
            </a:extLst>
          </p:cNvPr>
          <p:cNvSpPr txBox="1"/>
          <p:nvPr/>
        </p:nvSpPr>
        <p:spPr>
          <a:xfrm rot="3755597">
            <a:off x="6341807" y="5040322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800" b="1" dirty="0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rPr>
              <a:t>Trailsway Ave</a:t>
            </a:r>
            <a:endParaRPr lang="en-CA" sz="800" b="1" dirty="0">
              <a:effectLst>
                <a:glow rad="342900">
                  <a:schemeClr val="bg1">
                    <a:alpha val="57000"/>
                  </a:schemeClr>
                </a:glow>
                <a:outerShdw blurRad="38100" dist="50800" dir="16860000" sx="107000" sy="107000" algn="br" rotWithShape="0">
                  <a:prstClr val="black">
                    <a:alpha val="49000"/>
                  </a:prstClr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09E80C-E939-B32A-16FC-C45311D56FEB}"/>
              </a:ext>
            </a:extLst>
          </p:cNvPr>
          <p:cNvSpPr txBox="1"/>
          <p:nvPr/>
        </p:nvSpPr>
        <p:spPr>
          <a:xfrm rot="20821941">
            <a:off x="5708140" y="4930383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800" b="1" dirty="0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rPr>
              <a:t>Trailsway Dr</a:t>
            </a:r>
            <a:endParaRPr lang="en-CA" sz="800" b="1" dirty="0">
              <a:effectLst>
                <a:glow rad="342900">
                  <a:schemeClr val="bg1">
                    <a:alpha val="57000"/>
                  </a:schemeClr>
                </a:glow>
                <a:outerShdw blurRad="38100" dist="50800" dir="16860000" sx="107000" sy="107000" algn="br" rotWithShape="0">
                  <a:prstClr val="black">
                    <a:alpha val="49000"/>
                  </a:prstClr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3BFF97-8BD4-0C9F-8FDF-C6838541FFC6}"/>
              </a:ext>
            </a:extLst>
          </p:cNvPr>
          <p:cNvSpPr txBox="1"/>
          <p:nvPr/>
        </p:nvSpPr>
        <p:spPr>
          <a:xfrm rot="20566450">
            <a:off x="5855425" y="5336648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800" b="1" dirty="0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rPr>
              <a:t>Fountain Grass Dr</a:t>
            </a:r>
            <a:endParaRPr lang="en-CA" sz="800" b="1" dirty="0">
              <a:effectLst>
                <a:glow rad="342900">
                  <a:schemeClr val="bg1">
                    <a:alpha val="57000"/>
                  </a:schemeClr>
                </a:glow>
                <a:outerShdw blurRad="38100" dist="50800" dir="16860000" sx="107000" sy="107000" algn="br" rotWithShape="0">
                  <a:prstClr val="black">
                    <a:alpha val="49000"/>
                  </a:prstClr>
                </a:outerShdw>
              </a:effectLst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7990FC-78B8-7272-6F81-E7A6C3856227}"/>
              </a:ext>
            </a:extLst>
          </p:cNvPr>
          <p:cNvSpPr txBox="1"/>
          <p:nvPr/>
        </p:nvSpPr>
        <p:spPr>
          <a:xfrm rot="20771182">
            <a:off x="6009128" y="5729096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800" b="1" dirty="0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rPr>
              <a:t>Upper W Ave</a:t>
            </a:r>
            <a:endParaRPr lang="en-CA" sz="800" b="1" dirty="0">
              <a:effectLst>
                <a:glow rad="342900">
                  <a:schemeClr val="bg1">
                    <a:alpha val="57000"/>
                  </a:schemeClr>
                </a:glow>
                <a:outerShdw blurRad="38100" dist="50800" dir="16860000" sx="107000" sy="107000" algn="br" rotWithShape="0">
                  <a:prstClr val="black">
                    <a:alpha val="49000"/>
                  </a:prstClr>
                </a:outerShdw>
              </a:effectLst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8436DB-A4BC-52F2-0330-0BDFA55286CF}"/>
              </a:ext>
            </a:extLst>
          </p:cNvPr>
          <p:cNvSpPr txBox="1"/>
          <p:nvPr/>
        </p:nvSpPr>
        <p:spPr>
          <a:xfrm rot="20420631">
            <a:off x="4447371" y="4451189"/>
            <a:ext cx="936475" cy="2154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800" b="1" dirty="0">
                <a:effectLst>
                  <a:glow rad="342900">
                    <a:schemeClr val="bg1">
                      <a:alpha val="57000"/>
                    </a:schemeClr>
                  </a:glow>
                  <a:outerShdw blurRad="38100" dist="50800" dir="16860000" sx="107000" sy="107000" algn="br" rotWithShape="0">
                    <a:prstClr val="black">
                      <a:alpha val="49000"/>
                    </a:prstClr>
                  </a:outerShdw>
                </a:effectLst>
              </a:rPr>
              <a:t>Upperpoint Gate</a:t>
            </a:r>
            <a:endParaRPr lang="en-CA" sz="800" b="1" dirty="0">
              <a:effectLst>
                <a:glow rad="342900">
                  <a:schemeClr val="bg1">
                    <a:alpha val="57000"/>
                  </a:schemeClr>
                </a:glow>
                <a:outerShdw blurRad="38100" dist="50800" dir="16860000" sx="107000" sy="107000" algn="br" rotWithShape="0">
                  <a:prstClr val="black">
                    <a:alpha val="49000"/>
                  </a:prstClr>
                </a:outerShdw>
              </a:effectLst>
            </a:endParaRPr>
          </a:p>
        </p:txBody>
      </p:sp>
      <p:pic>
        <p:nvPicPr>
          <p:cNvPr id="34" name="Picture 3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2AA226F-7164-F404-826B-524507CA2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07722"/>
            <a:ext cx="1409455" cy="501877"/>
          </a:xfrm>
          <a:prstGeom prst="rect">
            <a:avLst/>
          </a:prstGeom>
          <a:effectLst>
            <a:glow rad="12700">
              <a:schemeClr val="bg1">
                <a:alpha val="4000"/>
              </a:schemeClr>
            </a:glow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5003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A map of a parking lot&#10;&#10;Description automatically generated">
            <a:extLst>
              <a:ext uri="{FF2B5EF4-FFF2-40B4-BE49-F238E27FC236}">
                <a16:creationId xmlns:a16="http://schemas.microsoft.com/office/drawing/2014/main" id="{38FD5D23-7311-B5E9-4A0A-21A26A61B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1219" r="26802"/>
          <a:stretch/>
        </p:blipFill>
        <p:spPr>
          <a:xfrm>
            <a:off x="2459037" y="502326"/>
            <a:ext cx="5284787" cy="626849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595C6B6-5C6F-D1EE-60F9-36BBEAC097C3}"/>
              </a:ext>
            </a:extLst>
          </p:cNvPr>
          <p:cNvSpPr/>
          <p:nvPr/>
        </p:nvSpPr>
        <p:spPr>
          <a:xfrm>
            <a:off x="10165803" y="2643828"/>
            <a:ext cx="261237" cy="257808"/>
          </a:xfrm>
          <a:prstGeom prst="rect">
            <a:avLst/>
          </a:pr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0CA101C-31F4-1416-22A5-A438D5367F71}"/>
              </a:ext>
            </a:extLst>
          </p:cNvPr>
          <p:cNvSpPr/>
          <p:nvPr/>
        </p:nvSpPr>
        <p:spPr>
          <a:xfrm>
            <a:off x="10161818" y="3042563"/>
            <a:ext cx="261237" cy="257810"/>
          </a:xfrm>
          <a:prstGeom prst="rect">
            <a:avLst/>
          </a:pr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2EDA15D-E7F1-7794-AE46-11ADF9EE587E}"/>
              </a:ext>
            </a:extLst>
          </p:cNvPr>
          <p:cNvSpPr/>
          <p:nvPr/>
        </p:nvSpPr>
        <p:spPr>
          <a:xfrm>
            <a:off x="3815231" y="4356049"/>
            <a:ext cx="866607" cy="1262462"/>
          </a:xfrm>
          <a:custGeom>
            <a:avLst/>
            <a:gdLst>
              <a:gd name="connsiteX0" fmla="*/ 411956 w 535781"/>
              <a:gd name="connsiteY0" fmla="*/ 0 h 1500188"/>
              <a:gd name="connsiteX1" fmla="*/ 0 w 535781"/>
              <a:gd name="connsiteY1" fmla="*/ 40482 h 1500188"/>
              <a:gd name="connsiteX2" fmla="*/ 78581 w 535781"/>
              <a:gd name="connsiteY2" fmla="*/ 647700 h 1500188"/>
              <a:gd name="connsiteX3" fmla="*/ 152400 w 535781"/>
              <a:gd name="connsiteY3" fmla="*/ 1500188 h 1500188"/>
              <a:gd name="connsiteX4" fmla="*/ 535781 w 535781"/>
              <a:gd name="connsiteY4" fmla="*/ 1459707 h 1500188"/>
              <a:gd name="connsiteX5" fmla="*/ 411956 w 535781"/>
              <a:gd name="connsiteY5" fmla="*/ 0 h 1500188"/>
              <a:gd name="connsiteX0" fmla="*/ 411956 w 535781"/>
              <a:gd name="connsiteY0" fmla="*/ 0 h 1500188"/>
              <a:gd name="connsiteX1" fmla="*/ 0 w 535781"/>
              <a:gd name="connsiteY1" fmla="*/ 40482 h 1500188"/>
              <a:gd name="connsiteX2" fmla="*/ 78581 w 535781"/>
              <a:gd name="connsiteY2" fmla="*/ 647700 h 1500188"/>
              <a:gd name="connsiteX3" fmla="*/ 152400 w 535781"/>
              <a:gd name="connsiteY3" fmla="*/ 1500188 h 1500188"/>
              <a:gd name="connsiteX4" fmla="*/ 535781 w 535781"/>
              <a:gd name="connsiteY4" fmla="*/ 1459707 h 1500188"/>
              <a:gd name="connsiteX5" fmla="*/ 424345 w 535781"/>
              <a:gd name="connsiteY5" fmla="*/ 217400 h 1500188"/>
              <a:gd name="connsiteX6" fmla="*/ 411956 w 535781"/>
              <a:gd name="connsiteY6" fmla="*/ 0 h 1500188"/>
              <a:gd name="connsiteX0" fmla="*/ 411956 w 576827"/>
              <a:gd name="connsiteY0" fmla="*/ 138958 h 1639146"/>
              <a:gd name="connsiteX1" fmla="*/ 0 w 576827"/>
              <a:gd name="connsiteY1" fmla="*/ 179440 h 1639146"/>
              <a:gd name="connsiteX2" fmla="*/ 78581 w 576827"/>
              <a:gd name="connsiteY2" fmla="*/ 786658 h 1639146"/>
              <a:gd name="connsiteX3" fmla="*/ 152400 w 576827"/>
              <a:gd name="connsiteY3" fmla="*/ 1639146 h 1639146"/>
              <a:gd name="connsiteX4" fmla="*/ 535781 w 576827"/>
              <a:gd name="connsiteY4" fmla="*/ 1598665 h 1639146"/>
              <a:gd name="connsiteX5" fmla="*/ 576827 w 576827"/>
              <a:gd name="connsiteY5" fmla="*/ 0 h 1639146"/>
              <a:gd name="connsiteX6" fmla="*/ 411956 w 576827"/>
              <a:gd name="connsiteY6" fmla="*/ 138958 h 1639146"/>
              <a:gd name="connsiteX0" fmla="*/ 588356 w 588356"/>
              <a:gd name="connsiteY0" fmla="*/ 129414 h 1639146"/>
              <a:gd name="connsiteX1" fmla="*/ 0 w 588356"/>
              <a:gd name="connsiteY1" fmla="*/ 179440 h 1639146"/>
              <a:gd name="connsiteX2" fmla="*/ 78581 w 588356"/>
              <a:gd name="connsiteY2" fmla="*/ 786658 h 1639146"/>
              <a:gd name="connsiteX3" fmla="*/ 152400 w 588356"/>
              <a:gd name="connsiteY3" fmla="*/ 1639146 h 1639146"/>
              <a:gd name="connsiteX4" fmla="*/ 535781 w 588356"/>
              <a:gd name="connsiteY4" fmla="*/ 1598665 h 1639146"/>
              <a:gd name="connsiteX5" fmla="*/ 576827 w 588356"/>
              <a:gd name="connsiteY5" fmla="*/ 0 h 1639146"/>
              <a:gd name="connsiteX6" fmla="*/ 588356 w 588356"/>
              <a:gd name="connsiteY6" fmla="*/ 129414 h 1639146"/>
              <a:gd name="connsiteX0" fmla="*/ 588356 w 906520"/>
              <a:gd name="connsiteY0" fmla="*/ 129414 h 1639146"/>
              <a:gd name="connsiteX1" fmla="*/ 0 w 906520"/>
              <a:gd name="connsiteY1" fmla="*/ 179440 h 1639146"/>
              <a:gd name="connsiteX2" fmla="*/ 78581 w 906520"/>
              <a:gd name="connsiteY2" fmla="*/ 786658 h 1639146"/>
              <a:gd name="connsiteX3" fmla="*/ 152400 w 906520"/>
              <a:gd name="connsiteY3" fmla="*/ 1639146 h 1639146"/>
              <a:gd name="connsiteX4" fmla="*/ 906520 w 906520"/>
              <a:gd name="connsiteY4" fmla="*/ 1554121 h 1639146"/>
              <a:gd name="connsiteX5" fmla="*/ 576827 w 906520"/>
              <a:gd name="connsiteY5" fmla="*/ 0 h 1639146"/>
              <a:gd name="connsiteX6" fmla="*/ 588356 w 906520"/>
              <a:gd name="connsiteY6" fmla="*/ 129414 h 1639146"/>
              <a:gd name="connsiteX0" fmla="*/ 588356 w 906520"/>
              <a:gd name="connsiteY0" fmla="*/ 129414 h 1639146"/>
              <a:gd name="connsiteX1" fmla="*/ 0 w 906520"/>
              <a:gd name="connsiteY1" fmla="*/ 179440 h 1639146"/>
              <a:gd name="connsiteX2" fmla="*/ 78581 w 906520"/>
              <a:gd name="connsiteY2" fmla="*/ 786658 h 1639146"/>
              <a:gd name="connsiteX3" fmla="*/ 152400 w 906520"/>
              <a:gd name="connsiteY3" fmla="*/ 1639146 h 1639146"/>
              <a:gd name="connsiteX4" fmla="*/ 906520 w 906520"/>
              <a:gd name="connsiteY4" fmla="*/ 1554121 h 1639146"/>
              <a:gd name="connsiteX5" fmla="*/ 696419 w 906520"/>
              <a:gd name="connsiteY5" fmla="*/ 566356 h 1639146"/>
              <a:gd name="connsiteX6" fmla="*/ 576827 w 906520"/>
              <a:gd name="connsiteY6" fmla="*/ 0 h 1639146"/>
              <a:gd name="connsiteX7" fmla="*/ 588356 w 906520"/>
              <a:gd name="connsiteY7" fmla="*/ 129414 h 1639146"/>
              <a:gd name="connsiteX0" fmla="*/ 588356 w 906520"/>
              <a:gd name="connsiteY0" fmla="*/ 129414 h 1639146"/>
              <a:gd name="connsiteX1" fmla="*/ 0 w 906520"/>
              <a:gd name="connsiteY1" fmla="*/ 179440 h 1639146"/>
              <a:gd name="connsiteX2" fmla="*/ 78581 w 906520"/>
              <a:gd name="connsiteY2" fmla="*/ 786658 h 1639146"/>
              <a:gd name="connsiteX3" fmla="*/ 152400 w 906520"/>
              <a:gd name="connsiteY3" fmla="*/ 1639146 h 1639146"/>
              <a:gd name="connsiteX4" fmla="*/ 906520 w 906520"/>
              <a:gd name="connsiteY4" fmla="*/ 1554121 h 1639146"/>
              <a:gd name="connsiteX5" fmla="*/ 896738 w 906520"/>
              <a:gd name="connsiteY5" fmla="*/ 1387253 h 1639146"/>
              <a:gd name="connsiteX6" fmla="*/ 576827 w 906520"/>
              <a:gd name="connsiteY6" fmla="*/ 0 h 1639146"/>
              <a:gd name="connsiteX7" fmla="*/ 588356 w 906520"/>
              <a:gd name="connsiteY7" fmla="*/ 129414 h 1639146"/>
              <a:gd name="connsiteX0" fmla="*/ 588356 w 906520"/>
              <a:gd name="connsiteY0" fmla="*/ 129414 h 1639146"/>
              <a:gd name="connsiteX1" fmla="*/ 0 w 906520"/>
              <a:gd name="connsiteY1" fmla="*/ 179440 h 1639146"/>
              <a:gd name="connsiteX2" fmla="*/ 78581 w 906520"/>
              <a:gd name="connsiteY2" fmla="*/ 786658 h 1639146"/>
              <a:gd name="connsiteX3" fmla="*/ 152400 w 906520"/>
              <a:gd name="connsiteY3" fmla="*/ 1639146 h 1639146"/>
              <a:gd name="connsiteX4" fmla="*/ 906520 w 906520"/>
              <a:gd name="connsiteY4" fmla="*/ 1554121 h 1639146"/>
              <a:gd name="connsiteX5" fmla="*/ 896738 w 906520"/>
              <a:gd name="connsiteY5" fmla="*/ 1387253 h 1639146"/>
              <a:gd name="connsiteX6" fmla="*/ 863849 w 906520"/>
              <a:gd name="connsiteY6" fmla="*/ 1237709 h 1639146"/>
              <a:gd name="connsiteX7" fmla="*/ 576827 w 906520"/>
              <a:gd name="connsiteY7" fmla="*/ 0 h 1639146"/>
              <a:gd name="connsiteX8" fmla="*/ 588356 w 906520"/>
              <a:gd name="connsiteY8" fmla="*/ 129414 h 1639146"/>
              <a:gd name="connsiteX0" fmla="*/ 588356 w 1088087"/>
              <a:gd name="connsiteY0" fmla="*/ 129414 h 1639146"/>
              <a:gd name="connsiteX1" fmla="*/ 0 w 1088087"/>
              <a:gd name="connsiteY1" fmla="*/ 179440 h 1639146"/>
              <a:gd name="connsiteX2" fmla="*/ 78581 w 1088087"/>
              <a:gd name="connsiteY2" fmla="*/ 786658 h 1639146"/>
              <a:gd name="connsiteX3" fmla="*/ 152400 w 1088087"/>
              <a:gd name="connsiteY3" fmla="*/ 1639146 h 1639146"/>
              <a:gd name="connsiteX4" fmla="*/ 906520 w 1088087"/>
              <a:gd name="connsiteY4" fmla="*/ 1554121 h 1639146"/>
              <a:gd name="connsiteX5" fmla="*/ 896738 w 1088087"/>
              <a:gd name="connsiteY5" fmla="*/ 1387253 h 1639146"/>
              <a:gd name="connsiteX6" fmla="*/ 1088087 w 1088087"/>
              <a:gd name="connsiteY6" fmla="*/ 1377707 h 1639146"/>
              <a:gd name="connsiteX7" fmla="*/ 576827 w 1088087"/>
              <a:gd name="connsiteY7" fmla="*/ 0 h 1639146"/>
              <a:gd name="connsiteX8" fmla="*/ 588356 w 1088087"/>
              <a:gd name="connsiteY8" fmla="*/ 129414 h 1639146"/>
              <a:gd name="connsiteX0" fmla="*/ 588356 w 1088087"/>
              <a:gd name="connsiteY0" fmla="*/ 129414 h 1639146"/>
              <a:gd name="connsiteX1" fmla="*/ 0 w 1088087"/>
              <a:gd name="connsiteY1" fmla="*/ 179440 h 1639146"/>
              <a:gd name="connsiteX2" fmla="*/ 78581 w 1088087"/>
              <a:gd name="connsiteY2" fmla="*/ 786658 h 1639146"/>
              <a:gd name="connsiteX3" fmla="*/ 152400 w 1088087"/>
              <a:gd name="connsiteY3" fmla="*/ 1639146 h 1639146"/>
              <a:gd name="connsiteX4" fmla="*/ 906520 w 1088087"/>
              <a:gd name="connsiteY4" fmla="*/ 1554121 h 1639146"/>
              <a:gd name="connsiteX5" fmla="*/ 896738 w 1088087"/>
              <a:gd name="connsiteY5" fmla="*/ 1387253 h 1639146"/>
              <a:gd name="connsiteX6" fmla="*/ 1088087 w 1088087"/>
              <a:gd name="connsiteY6" fmla="*/ 1377707 h 1639146"/>
              <a:gd name="connsiteX7" fmla="*/ 836940 w 1088087"/>
              <a:gd name="connsiteY7" fmla="*/ 719081 h 1639146"/>
              <a:gd name="connsiteX8" fmla="*/ 576827 w 1088087"/>
              <a:gd name="connsiteY8" fmla="*/ 0 h 1639146"/>
              <a:gd name="connsiteX9" fmla="*/ 588356 w 1088087"/>
              <a:gd name="connsiteY9" fmla="*/ 129414 h 1639146"/>
              <a:gd name="connsiteX0" fmla="*/ 588356 w 1088087"/>
              <a:gd name="connsiteY0" fmla="*/ 177140 h 1686872"/>
              <a:gd name="connsiteX1" fmla="*/ 0 w 1088087"/>
              <a:gd name="connsiteY1" fmla="*/ 227166 h 1686872"/>
              <a:gd name="connsiteX2" fmla="*/ 78581 w 1088087"/>
              <a:gd name="connsiteY2" fmla="*/ 834384 h 1686872"/>
              <a:gd name="connsiteX3" fmla="*/ 152400 w 1088087"/>
              <a:gd name="connsiteY3" fmla="*/ 1686872 h 1686872"/>
              <a:gd name="connsiteX4" fmla="*/ 906520 w 1088087"/>
              <a:gd name="connsiteY4" fmla="*/ 1601847 h 1686872"/>
              <a:gd name="connsiteX5" fmla="*/ 896738 w 1088087"/>
              <a:gd name="connsiteY5" fmla="*/ 1434979 h 1686872"/>
              <a:gd name="connsiteX6" fmla="*/ 1088087 w 1088087"/>
              <a:gd name="connsiteY6" fmla="*/ 1425433 h 1686872"/>
              <a:gd name="connsiteX7" fmla="*/ 986432 w 1088087"/>
              <a:gd name="connsiteY7" fmla="*/ 0 h 1686872"/>
              <a:gd name="connsiteX8" fmla="*/ 576827 w 1088087"/>
              <a:gd name="connsiteY8" fmla="*/ 47726 h 1686872"/>
              <a:gd name="connsiteX9" fmla="*/ 588356 w 1088087"/>
              <a:gd name="connsiteY9" fmla="*/ 177140 h 168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8087" h="1686872">
                <a:moveTo>
                  <a:pt x="588356" y="177140"/>
                </a:moveTo>
                <a:lnTo>
                  <a:pt x="0" y="227166"/>
                </a:lnTo>
                <a:lnTo>
                  <a:pt x="78581" y="834384"/>
                </a:lnTo>
                <a:lnTo>
                  <a:pt x="152400" y="1686872"/>
                </a:lnTo>
                <a:lnTo>
                  <a:pt x="906520" y="1601847"/>
                </a:lnTo>
                <a:lnTo>
                  <a:pt x="896738" y="1434979"/>
                </a:lnTo>
                <a:lnTo>
                  <a:pt x="1088087" y="1425433"/>
                </a:lnTo>
                <a:lnTo>
                  <a:pt x="986432" y="0"/>
                </a:lnTo>
                <a:lnTo>
                  <a:pt x="576827" y="47726"/>
                </a:lnTo>
                <a:lnTo>
                  <a:pt x="588356" y="17714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EEA6860-9126-D389-4EF5-25EEBB2FEC8F}"/>
              </a:ext>
            </a:extLst>
          </p:cNvPr>
          <p:cNvSpPr/>
          <p:nvPr/>
        </p:nvSpPr>
        <p:spPr>
          <a:xfrm>
            <a:off x="4942545" y="4291521"/>
            <a:ext cx="487613" cy="1174115"/>
          </a:xfrm>
          <a:custGeom>
            <a:avLst/>
            <a:gdLst>
              <a:gd name="connsiteX0" fmla="*/ 0 w 657225"/>
              <a:gd name="connsiteY0" fmla="*/ 19050 h 1552575"/>
              <a:gd name="connsiteX1" fmla="*/ 114300 w 657225"/>
              <a:gd name="connsiteY1" fmla="*/ 1552575 h 1552575"/>
              <a:gd name="connsiteX2" fmla="*/ 657225 w 657225"/>
              <a:gd name="connsiteY2" fmla="*/ 1533525 h 1552575"/>
              <a:gd name="connsiteX3" fmla="*/ 485775 w 657225"/>
              <a:gd name="connsiteY3" fmla="*/ 0 h 1552575"/>
              <a:gd name="connsiteX4" fmla="*/ 0 w 657225"/>
              <a:gd name="connsiteY4" fmla="*/ 19050 h 1552575"/>
              <a:gd name="connsiteX0" fmla="*/ 0 w 673894"/>
              <a:gd name="connsiteY0" fmla="*/ 35719 h 1552575"/>
              <a:gd name="connsiteX1" fmla="*/ 130969 w 673894"/>
              <a:gd name="connsiteY1" fmla="*/ 1552575 h 1552575"/>
              <a:gd name="connsiteX2" fmla="*/ 673894 w 673894"/>
              <a:gd name="connsiteY2" fmla="*/ 1533525 h 1552575"/>
              <a:gd name="connsiteX3" fmla="*/ 502444 w 673894"/>
              <a:gd name="connsiteY3" fmla="*/ 0 h 1552575"/>
              <a:gd name="connsiteX4" fmla="*/ 0 w 673894"/>
              <a:gd name="connsiteY4" fmla="*/ 35719 h 1552575"/>
              <a:gd name="connsiteX0" fmla="*/ 0 w 673894"/>
              <a:gd name="connsiteY0" fmla="*/ 42862 h 1559718"/>
              <a:gd name="connsiteX1" fmla="*/ 130969 w 673894"/>
              <a:gd name="connsiteY1" fmla="*/ 1559718 h 1559718"/>
              <a:gd name="connsiteX2" fmla="*/ 673894 w 673894"/>
              <a:gd name="connsiteY2" fmla="*/ 1540668 h 1559718"/>
              <a:gd name="connsiteX3" fmla="*/ 500063 w 673894"/>
              <a:gd name="connsiteY3" fmla="*/ 0 h 1559718"/>
              <a:gd name="connsiteX4" fmla="*/ 0 w 673894"/>
              <a:gd name="connsiteY4" fmla="*/ 42862 h 155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894" h="1559718">
                <a:moveTo>
                  <a:pt x="0" y="42862"/>
                </a:moveTo>
                <a:lnTo>
                  <a:pt x="130969" y="1559718"/>
                </a:lnTo>
                <a:lnTo>
                  <a:pt x="673894" y="1540668"/>
                </a:lnTo>
                <a:lnTo>
                  <a:pt x="500063" y="0"/>
                </a:lnTo>
                <a:lnTo>
                  <a:pt x="0" y="42862"/>
                </a:lnTo>
                <a:close/>
              </a:path>
            </a:pathLst>
          </a:custGeom>
          <a:solidFill>
            <a:srgbClr val="00B050">
              <a:alpha val="60000"/>
            </a:srgb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FE5A2A5-F947-6266-CFB8-0800989CAC83}"/>
              </a:ext>
            </a:extLst>
          </p:cNvPr>
          <p:cNvSpPr/>
          <p:nvPr/>
        </p:nvSpPr>
        <p:spPr>
          <a:xfrm>
            <a:off x="3245644" y="2814745"/>
            <a:ext cx="1752007" cy="1313399"/>
          </a:xfrm>
          <a:custGeom>
            <a:avLst/>
            <a:gdLst>
              <a:gd name="connsiteX0" fmla="*/ 2190750 w 2295525"/>
              <a:gd name="connsiteY0" fmla="*/ 180975 h 1720850"/>
              <a:gd name="connsiteX1" fmla="*/ 2295525 w 2295525"/>
              <a:gd name="connsiteY1" fmla="*/ 1419225 h 1720850"/>
              <a:gd name="connsiteX2" fmla="*/ 2279650 w 2295525"/>
              <a:gd name="connsiteY2" fmla="*/ 1514475 h 1720850"/>
              <a:gd name="connsiteX3" fmla="*/ 2238375 w 2295525"/>
              <a:gd name="connsiteY3" fmla="*/ 1568450 h 1720850"/>
              <a:gd name="connsiteX4" fmla="*/ 492125 w 2295525"/>
              <a:gd name="connsiteY4" fmla="*/ 1720850 h 1720850"/>
              <a:gd name="connsiteX5" fmla="*/ 431800 w 2295525"/>
              <a:gd name="connsiteY5" fmla="*/ 1720850 h 1720850"/>
              <a:gd name="connsiteX6" fmla="*/ 368300 w 2295525"/>
              <a:gd name="connsiteY6" fmla="*/ 1689100 h 1720850"/>
              <a:gd name="connsiteX7" fmla="*/ 314325 w 2295525"/>
              <a:gd name="connsiteY7" fmla="*/ 1625600 h 1720850"/>
              <a:gd name="connsiteX8" fmla="*/ 288925 w 2295525"/>
              <a:gd name="connsiteY8" fmla="*/ 1539875 h 1720850"/>
              <a:gd name="connsiteX9" fmla="*/ 0 w 2295525"/>
              <a:gd name="connsiteY9" fmla="*/ 409575 h 1720850"/>
              <a:gd name="connsiteX10" fmla="*/ 0 w 2295525"/>
              <a:gd name="connsiteY10" fmla="*/ 323850 h 1720850"/>
              <a:gd name="connsiteX11" fmla="*/ 41275 w 2295525"/>
              <a:gd name="connsiteY11" fmla="*/ 247650 h 1720850"/>
              <a:gd name="connsiteX12" fmla="*/ 136525 w 2295525"/>
              <a:gd name="connsiteY12" fmla="*/ 171450 h 1720850"/>
              <a:gd name="connsiteX13" fmla="*/ 273050 w 2295525"/>
              <a:gd name="connsiteY13" fmla="*/ 149225 h 1720850"/>
              <a:gd name="connsiteX14" fmla="*/ 1952625 w 2295525"/>
              <a:gd name="connsiteY14" fmla="*/ 0 h 1720850"/>
              <a:gd name="connsiteX15" fmla="*/ 2032000 w 2295525"/>
              <a:gd name="connsiteY15" fmla="*/ 0 h 1720850"/>
              <a:gd name="connsiteX16" fmla="*/ 2105025 w 2295525"/>
              <a:gd name="connsiteY16" fmla="*/ 31750 h 1720850"/>
              <a:gd name="connsiteX17" fmla="*/ 2162175 w 2295525"/>
              <a:gd name="connsiteY17" fmla="*/ 69850 h 1720850"/>
              <a:gd name="connsiteX18" fmla="*/ 2190750 w 2295525"/>
              <a:gd name="connsiteY18" fmla="*/ 180975 h 172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95525" h="1720850">
                <a:moveTo>
                  <a:pt x="2190750" y="180975"/>
                </a:moveTo>
                <a:lnTo>
                  <a:pt x="2295525" y="1419225"/>
                </a:lnTo>
                <a:lnTo>
                  <a:pt x="2279650" y="1514475"/>
                </a:lnTo>
                <a:lnTo>
                  <a:pt x="2238375" y="1568450"/>
                </a:lnTo>
                <a:lnTo>
                  <a:pt x="492125" y="1720850"/>
                </a:lnTo>
                <a:lnTo>
                  <a:pt x="431800" y="1720850"/>
                </a:lnTo>
                <a:lnTo>
                  <a:pt x="368300" y="1689100"/>
                </a:lnTo>
                <a:lnTo>
                  <a:pt x="314325" y="1625600"/>
                </a:lnTo>
                <a:lnTo>
                  <a:pt x="288925" y="1539875"/>
                </a:lnTo>
                <a:lnTo>
                  <a:pt x="0" y="409575"/>
                </a:lnTo>
                <a:lnTo>
                  <a:pt x="0" y="323850"/>
                </a:lnTo>
                <a:lnTo>
                  <a:pt x="41275" y="247650"/>
                </a:lnTo>
                <a:lnTo>
                  <a:pt x="136525" y="171450"/>
                </a:lnTo>
                <a:lnTo>
                  <a:pt x="273050" y="149225"/>
                </a:lnTo>
                <a:lnTo>
                  <a:pt x="1952625" y="0"/>
                </a:lnTo>
                <a:lnTo>
                  <a:pt x="2032000" y="0"/>
                </a:lnTo>
                <a:lnTo>
                  <a:pt x="2105025" y="31750"/>
                </a:lnTo>
                <a:lnTo>
                  <a:pt x="2162175" y="69850"/>
                </a:lnTo>
                <a:lnTo>
                  <a:pt x="2190750" y="1809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32D58D-2C3E-711B-33C4-F54F6170FF45}"/>
              </a:ext>
            </a:extLst>
          </p:cNvPr>
          <p:cNvSpPr/>
          <p:nvPr/>
        </p:nvSpPr>
        <p:spPr>
          <a:xfrm>
            <a:off x="3655905" y="2669987"/>
            <a:ext cx="246859" cy="53218"/>
          </a:xfrm>
          <a:custGeom>
            <a:avLst/>
            <a:gdLst>
              <a:gd name="connsiteX0" fmla="*/ 52387 w 361950"/>
              <a:gd name="connsiteY0" fmla="*/ 21432 h 102394"/>
              <a:gd name="connsiteX1" fmla="*/ 52387 w 361950"/>
              <a:gd name="connsiteY1" fmla="*/ 21432 h 102394"/>
              <a:gd name="connsiteX2" fmla="*/ 0 w 361950"/>
              <a:gd name="connsiteY2" fmla="*/ 40482 h 102394"/>
              <a:gd name="connsiteX3" fmla="*/ 16669 w 361950"/>
              <a:gd name="connsiteY3" fmla="*/ 102394 h 102394"/>
              <a:gd name="connsiteX4" fmla="*/ 361950 w 361950"/>
              <a:gd name="connsiteY4" fmla="*/ 76200 h 102394"/>
              <a:gd name="connsiteX5" fmla="*/ 350044 w 361950"/>
              <a:gd name="connsiteY5" fmla="*/ 0 h 102394"/>
              <a:gd name="connsiteX6" fmla="*/ 52387 w 361950"/>
              <a:gd name="connsiteY6" fmla="*/ 21432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" h="102394">
                <a:moveTo>
                  <a:pt x="52387" y="21432"/>
                </a:moveTo>
                <a:lnTo>
                  <a:pt x="52387" y="21432"/>
                </a:lnTo>
                <a:lnTo>
                  <a:pt x="0" y="40482"/>
                </a:lnTo>
                <a:lnTo>
                  <a:pt x="16669" y="102394"/>
                </a:lnTo>
                <a:lnTo>
                  <a:pt x="361950" y="76200"/>
                </a:lnTo>
                <a:lnTo>
                  <a:pt x="350044" y="0"/>
                </a:lnTo>
                <a:lnTo>
                  <a:pt x="52387" y="21432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BA95793-90EF-2F04-0DB6-35EE7A4BCC83}"/>
              </a:ext>
            </a:extLst>
          </p:cNvPr>
          <p:cNvSpPr/>
          <p:nvPr/>
        </p:nvSpPr>
        <p:spPr>
          <a:xfrm>
            <a:off x="3769810" y="3899231"/>
            <a:ext cx="1465027" cy="421315"/>
          </a:xfrm>
          <a:custGeom>
            <a:avLst/>
            <a:gdLst>
              <a:gd name="connsiteX0" fmla="*/ 1797050 w 1943100"/>
              <a:gd name="connsiteY0" fmla="*/ 12700 h 558800"/>
              <a:gd name="connsiteX1" fmla="*/ 1917700 w 1943100"/>
              <a:gd name="connsiteY1" fmla="*/ 0 h 558800"/>
              <a:gd name="connsiteX2" fmla="*/ 1943100 w 1943100"/>
              <a:gd name="connsiteY2" fmla="*/ 247650 h 558800"/>
              <a:gd name="connsiteX3" fmla="*/ 1924050 w 1943100"/>
              <a:gd name="connsiteY3" fmla="*/ 304800 h 558800"/>
              <a:gd name="connsiteX4" fmla="*/ 1885950 w 1943100"/>
              <a:gd name="connsiteY4" fmla="*/ 368300 h 558800"/>
              <a:gd name="connsiteX5" fmla="*/ 1816100 w 1943100"/>
              <a:gd name="connsiteY5" fmla="*/ 419100 h 558800"/>
              <a:gd name="connsiteX6" fmla="*/ 190500 w 1943100"/>
              <a:gd name="connsiteY6" fmla="*/ 558800 h 558800"/>
              <a:gd name="connsiteX7" fmla="*/ 0 w 1943100"/>
              <a:gd name="connsiteY7" fmla="*/ 469900 h 558800"/>
              <a:gd name="connsiteX8" fmla="*/ 1435100 w 1943100"/>
              <a:gd name="connsiteY8" fmla="*/ 349250 h 558800"/>
              <a:gd name="connsiteX9" fmla="*/ 1568450 w 1943100"/>
              <a:gd name="connsiteY9" fmla="*/ 323850 h 558800"/>
              <a:gd name="connsiteX10" fmla="*/ 1682750 w 1943100"/>
              <a:gd name="connsiteY10" fmla="*/ 247650 h 558800"/>
              <a:gd name="connsiteX11" fmla="*/ 1765300 w 1943100"/>
              <a:gd name="connsiteY11" fmla="*/ 158750 h 558800"/>
              <a:gd name="connsiteX12" fmla="*/ 1797050 w 1943100"/>
              <a:gd name="connsiteY12" fmla="*/ 63500 h 558800"/>
              <a:gd name="connsiteX13" fmla="*/ 1797050 w 1943100"/>
              <a:gd name="connsiteY13" fmla="*/ 1270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43100" h="558800">
                <a:moveTo>
                  <a:pt x="1797050" y="12700"/>
                </a:moveTo>
                <a:lnTo>
                  <a:pt x="1917700" y="0"/>
                </a:lnTo>
                <a:lnTo>
                  <a:pt x="1943100" y="247650"/>
                </a:lnTo>
                <a:lnTo>
                  <a:pt x="1924050" y="304800"/>
                </a:lnTo>
                <a:lnTo>
                  <a:pt x="1885950" y="368300"/>
                </a:lnTo>
                <a:lnTo>
                  <a:pt x="1816100" y="419100"/>
                </a:lnTo>
                <a:lnTo>
                  <a:pt x="190500" y="558800"/>
                </a:lnTo>
                <a:lnTo>
                  <a:pt x="0" y="469900"/>
                </a:lnTo>
                <a:lnTo>
                  <a:pt x="1435100" y="349250"/>
                </a:lnTo>
                <a:lnTo>
                  <a:pt x="1568450" y="323850"/>
                </a:lnTo>
                <a:lnTo>
                  <a:pt x="1682750" y="247650"/>
                </a:lnTo>
                <a:lnTo>
                  <a:pt x="1765300" y="158750"/>
                </a:lnTo>
                <a:lnTo>
                  <a:pt x="1797050" y="63500"/>
                </a:lnTo>
                <a:lnTo>
                  <a:pt x="1797050" y="12700"/>
                </a:lnTo>
                <a:close/>
              </a:path>
            </a:pathLst>
          </a:custGeom>
          <a:solidFill>
            <a:srgbClr val="FFC000">
              <a:alpha val="60000"/>
            </a:srgb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255EE0F-C1F7-AFC8-52FD-0509C7B7BFBA}"/>
              </a:ext>
            </a:extLst>
          </p:cNvPr>
          <p:cNvGrpSpPr/>
          <p:nvPr/>
        </p:nvGrpSpPr>
        <p:grpSpPr>
          <a:xfrm>
            <a:off x="8609788" y="196752"/>
            <a:ext cx="3761962" cy="278101"/>
            <a:chOff x="8609788" y="196752"/>
            <a:chExt cx="3761962" cy="27810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43D1071-98E2-DC83-A2F5-6689EA70F00F}"/>
                </a:ext>
              </a:extLst>
            </p:cNvPr>
            <p:cNvSpPr txBox="1"/>
            <p:nvPr/>
          </p:nvSpPr>
          <p:spPr>
            <a:xfrm>
              <a:off x="8609788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SITE PLAN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4FEA4F-1E64-301E-1C57-5A6FAAE07CAF}"/>
                </a:ext>
              </a:extLst>
            </p:cNvPr>
            <p:cNvSpPr txBox="1"/>
            <p:nvPr/>
          </p:nvSpPr>
          <p:spPr>
            <a:xfrm>
              <a:off x="9567862" y="197854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dirty="0">
                  <a:solidFill>
                    <a:schemeClr val="bg1">
                      <a:lumMod val="65000"/>
                    </a:schemeClr>
                  </a:solidFill>
                </a:rPr>
                <a:t>GROUND PLAN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CC8CA3-B9B8-3448-EF37-474DF93EA6E9}"/>
                </a:ext>
              </a:extLst>
            </p:cNvPr>
            <p:cNvSpPr txBox="1"/>
            <p:nvPr/>
          </p:nvSpPr>
          <p:spPr>
            <a:xfrm>
              <a:off x="10817553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dirty="0">
                  <a:solidFill>
                    <a:schemeClr val="bg1">
                      <a:lumMod val="65000"/>
                    </a:schemeClr>
                  </a:solidFill>
                </a:rPr>
                <a:t>SECOND PLAN</a:t>
              </a: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71902F7-47AF-F000-ED86-895DCC6A0C07}"/>
              </a:ext>
            </a:extLst>
          </p:cNvPr>
          <p:cNvSpPr/>
          <p:nvPr/>
        </p:nvSpPr>
        <p:spPr>
          <a:xfrm rot="5400000">
            <a:off x="4974304" y="2925662"/>
            <a:ext cx="259272" cy="73347"/>
          </a:xfrm>
          <a:custGeom>
            <a:avLst/>
            <a:gdLst>
              <a:gd name="connsiteX0" fmla="*/ 52387 w 361950"/>
              <a:gd name="connsiteY0" fmla="*/ 21432 h 102394"/>
              <a:gd name="connsiteX1" fmla="*/ 52387 w 361950"/>
              <a:gd name="connsiteY1" fmla="*/ 21432 h 102394"/>
              <a:gd name="connsiteX2" fmla="*/ 0 w 361950"/>
              <a:gd name="connsiteY2" fmla="*/ 40482 h 102394"/>
              <a:gd name="connsiteX3" fmla="*/ 16669 w 361950"/>
              <a:gd name="connsiteY3" fmla="*/ 102394 h 102394"/>
              <a:gd name="connsiteX4" fmla="*/ 361950 w 361950"/>
              <a:gd name="connsiteY4" fmla="*/ 76200 h 102394"/>
              <a:gd name="connsiteX5" fmla="*/ 350044 w 361950"/>
              <a:gd name="connsiteY5" fmla="*/ 0 h 102394"/>
              <a:gd name="connsiteX6" fmla="*/ 52387 w 361950"/>
              <a:gd name="connsiteY6" fmla="*/ 21432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" h="102394">
                <a:moveTo>
                  <a:pt x="52387" y="21432"/>
                </a:moveTo>
                <a:lnTo>
                  <a:pt x="52387" y="21432"/>
                </a:lnTo>
                <a:lnTo>
                  <a:pt x="0" y="40482"/>
                </a:lnTo>
                <a:lnTo>
                  <a:pt x="16669" y="102394"/>
                </a:lnTo>
                <a:lnTo>
                  <a:pt x="361950" y="76200"/>
                </a:lnTo>
                <a:lnTo>
                  <a:pt x="350044" y="0"/>
                </a:lnTo>
                <a:lnTo>
                  <a:pt x="52387" y="21432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68F7065-BDAB-F333-45D2-18E421791F75}"/>
              </a:ext>
            </a:extLst>
          </p:cNvPr>
          <p:cNvSpPr/>
          <p:nvPr/>
        </p:nvSpPr>
        <p:spPr>
          <a:xfrm>
            <a:off x="3974436" y="2643041"/>
            <a:ext cx="246859" cy="53218"/>
          </a:xfrm>
          <a:custGeom>
            <a:avLst/>
            <a:gdLst>
              <a:gd name="connsiteX0" fmla="*/ 52387 w 361950"/>
              <a:gd name="connsiteY0" fmla="*/ 21432 h 102394"/>
              <a:gd name="connsiteX1" fmla="*/ 52387 w 361950"/>
              <a:gd name="connsiteY1" fmla="*/ 21432 h 102394"/>
              <a:gd name="connsiteX2" fmla="*/ 0 w 361950"/>
              <a:gd name="connsiteY2" fmla="*/ 40482 h 102394"/>
              <a:gd name="connsiteX3" fmla="*/ 16669 w 361950"/>
              <a:gd name="connsiteY3" fmla="*/ 102394 h 102394"/>
              <a:gd name="connsiteX4" fmla="*/ 361950 w 361950"/>
              <a:gd name="connsiteY4" fmla="*/ 76200 h 102394"/>
              <a:gd name="connsiteX5" fmla="*/ 350044 w 361950"/>
              <a:gd name="connsiteY5" fmla="*/ 0 h 102394"/>
              <a:gd name="connsiteX6" fmla="*/ 52387 w 361950"/>
              <a:gd name="connsiteY6" fmla="*/ 21432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" h="102394">
                <a:moveTo>
                  <a:pt x="52387" y="21432"/>
                </a:moveTo>
                <a:lnTo>
                  <a:pt x="52387" y="21432"/>
                </a:lnTo>
                <a:lnTo>
                  <a:pt x="0" y="40482"/>
                </a:lnTo>
                <a:lnTo>
                  <a:pt x="16669" y="102394"/>
                </a:lnTo>
                <a:lnTo>
                  <a:pt x="361950" y="76200"/>
                </a:lnTo>
                <a:lnTo>
                  <a:pt x="350044" y="0"/>
                </a:lnTo>
                <a:lnTo>
                  <a:pt x="52387" y="21432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728E828-DFD6-DABA-38E1-21D8105C7FDC}"/>
              </a:ext>
            </a:extLst>
          </p:cNvPr>
          <p:cNvSpPr/>
          <p:nvPr/>
        </p:nvSpPr>
        <p:spPr>
          <a:xfrm>
            <a:off x="4285270" y="2613556"/>
            <a:ext cx="254527" cy="53218"/>
          </a:xfrm>
          <a:custGeom>
            <a:avLst/>
            <a:gdLst>
              <a:gd name="connsiteX0" fmla="*/ 52387 w 361950"/>
              <a:gd name="connsiteY0" fmla="*/ 21432 h 102394"/>
              <a:gd name="connsiteX1" fmla="*/ 52387 w 361950"/>
              <a:gd name="connsiteY1" fmla="*/ 21432 h 102394"/>
              <a:gd name="connsiteX2" fmla="*/ 0 w 361950"/>
              <a:gd name="connsiteY2" fmla="*/ 40482 h 102394"/>
              <a:gd name="connsiteX3" fmla="*/ 16669 w 361950"/>
              <a:gd name="connsiteY3" fmla="*/ 102394 h 102394"/>
              <a:gd name="connsiteX4" fmla="*/ 361950 w 361950"/>
              <a:gd name="connsiteY4" fmla="*/ 76200 h 102394"/>
              <a:gd name="connsiteX5" fmla="*/ 350044 w 361950"/>
              <a:gd name="connsiteY5" fmla="*/ 0 h 102394"/>
              <a:gd name="connsiteX6" fmla="*/ 52387 w 361950"/>
              <a:gd name="connsiteY6" fmla="*/ 21432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" h="102394">
                <a:moveTo>
                  <a:pt x="52387" y="21432"/>
                </a:moveTo>
                <a:lnTo>
                  <a:pt x="52387" y="21432"/>
                </a:lnTo>
                <a:lnTo>
                  <a:pt x="0" y="40482"/>
                </a:lnTo>
                <a:lnTo>
                  <a:pt x="16669" y="102394"/>
                </a:lnTo>
                <a:lnTo>
                  <a:pt x="361950" y="76200"/>
                </a:lnTo>
                <a:lnTo>
                  <a:pt x="350044" y="0"/>
                </a:lnTo>
                <a:lnTo>
                  <a:pt x="52387" y="21432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32D0D6F-2F6E-1136-67C3-734EC816E7CA}"/>
              </a:ext>
            </a:extLst>
          </p:cNvPr>
          <p:cNvSpPr/>
          <p:nvPr/>
        </p:nvSpPr>
        <p:spPr>
          <a:xfrm>
            <a:off x="4605785" y="2589476"/>
            <a:ext cx="246859" cy="53218"/>
          </a:xfrm>
          <a:custGeom>
            <a:avLst/>
            <a:gdLst>
              <a:gd name="connsiteX0" fmla="*/ 52387 w 361950"/>
              <a:gd name="connsiteY0" fmla="*/ 21432 h 102394"/>
              <a:gd name="connsiteX1" fmla="*/ 52387 w 361950"/>
              <a:gd name="connsiteY1" fmla="*/ 21432 h 102394"/>
              <a:gd name="connsiteX2" fmla="*/ 0 w 361950"/>
              <a:gd name="connsiteY2" fmla="*/ 40482 h 102394"/>
              <a:gd name="connsiteX3" fmla="*/ 16669 w 361950"/>
              <a:gd name="connsiteY3" fmla="*/ 102394 h 102394"/>
              <a:gd name="connsiteX4" fmla="*/ 361950 w 361950"/>
              <a:gd name="connsiteY4" fmla="*/ 76200 h 102394"/>
              <a:gd name="connsiteX5" fmla="*/ 350044 w 361950"/>
              <a:gd name="connsiteY5" fmla="*/ 0 h 102394"/>
              <a:gd name="connsiteX6" fmla="*/ 52387 w 361950"/>
              <a:gd name="connsiteY6" fmla="*/ 21432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" h="102394">
                <a:moveTo>
                  <a:pt x="52387" y="21432"/>
                </a:moveTo>
                <a:lnTo>
                  <a:pt x="52387" y="21432"/>
                </a:lnTo>
                <a:lnTo>
                  <a:pt x="0" y="40482"/>
                </a:lnTo>
                <a:lnTo>
                  <a:pt x="16669" y="102394"/>
                </a:lnTo>
                <a:lnTo>
                  <a:pt x="361950" y="76200"/>
                </a:lnTo>
                <a:lnTo>
                  <a:pt x="350044" y="0"/>
                </a:lnTo>
                <a:lnTo>
                  <a:pt x="52387" y="21432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A5E68A7-DC87-E23A-A87A-AFE7C943BE9F}"/>
              </a:ext>
            </a:extLst>
          </p:cNvPr>
          <p:cNvSpPr/>
          <p:nvPr/>
        </p:nvSpPr>
        <p:spPr>
          <a:xfrm rot="5400000">
            <a:off x="5002660" y="3323408"/>
            <a:ext cx="259272" cy="73347"/>
          </a:xfrm>
          <a:custGeom>
            <a:avLst/>
            <a:gdLst>
              <a:gd name="connsiteX0" fmla="*/ 52387 w 361950"/>
              <a:gd name="connsiteY0" fmla="*/ 21432 h 102394"/>
              <a:gd name="connsiteX1" fmla="*/ 52387 w 361950"/>
              <a:gd name="connsiteY1" fmla="*/ 21432 h 102394"/>
              <a:gd name="connsiteX2" fmla="*/ 0 w 361950"/>
              <a:gd name="connsiteY2" fmla="*/ 40482 h 102394"/>
              <a:gd name="connsiteX3" fmla="*/ 16669 w 361950"/>
              <a:gd name="connsiteY3" fmla="*/ 102394 h 102394"/>
              <a:gd name="connsiteX4" fmla="*/ 361950 w 361950"/>
              <a:gd name="connsiteY4" fmla="*/ 76200 h 102394"/>
              <a:gd name="connsiteX5" fmla="*/ 350044 w 361950"/>
              <a:gd name="connsiteY5" fmla="*/ 0 h 102394"/>
              <a:gd name="connsiteX6" fmla="*/ 52387 w 361950"/>
              <a:gd name="connsiteY6" fmla="*/ 21432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" h="102394">
                <a:moveTo>
                  <a:pt x="52387" y="21432"/>
                </a:moveTo>
                <a:lnTo>
                  <a:pt x="52387" y="21432"/>
                </a:lnTo>
                <a:lnTo>
                  <a:pt x="0" y="40482"/>
                </a:lnTo>
                <a:lnTo>
                  <a:pt x="16669" y="102394"/>
                </a:lnTo>
                <a:lnTo>
                  <a:pt x="361950" y="76200"/>
                </a:lnTo>
                <a:lnTo>
                  <a:pt x="350044" y="0"/>
                </a:lnTo>
                <a:lnTo>
                  <a:pt x="52387" y="21432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EB88D5A-CFA0-4961-965E-2E573243C743}"/>
              </a:ext>
            </a:extLst>
          </p:cNvPr>
          <p:cNvSpPr/>
          <p:nvPr/>
        </p:nvSpPr>
        <p:spPr>
          <a:xfrm rot="5400000">
            <a:off x="5037845" y="3705205"/>
            <a:ext cx="259272" cy="73347"/>
          </a:xfrm>
          <a:custGeom>
            <a:avLst/>
            <a:gdLst>
              <a:gd name="connsiteX0" fmla="*/ 52387 w 361950"/>
              <a:gd name="connsiteY0" fmla="*/ 21432 h 102394"/>
              <a:gd name="connsiteX1" fmla="*/ 52387 w 361950"/>
              <a:gd name="connsiteY1" fmla="*/ 21432 h 102394"/>
              <a:gd name="connsiteX2" fmla="*/ 0 w 361950"/>
              <a:gd name="connsiteY2" fmla="*/ 40482 h 102394"/>
              <a:gd name="connsiteX3" fmla="*/ 16669 w 361950"/>
              <a:gd name="connsiteY3" fmla="*/ 102394 h 102394"/>
              <a:gd name="connsiteX4" fmla="*/ 361950 w 361950"/>
              <a:gd name="connsiteY4" fmla="*/ 76200 h 102394"/>
              <a:gd name="connsiteX5" fmla="*/ 350044 w 361950"/>
              <a:gd name="connsiteY5" fmla="*/ 0 h 102394"/>
              <a:gd name="connsiteX6" fmla="*/ 52387 w 361950"/>
              <a:gd name="connsiteY6" fmla="*/ 21432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" h="102394">
                <a:moveTo>
                  <a:pt x="52387" y="21432"/>
                </a:moveTo>
                <a:lnTo>
                  <a:pt x="52387" y="21432"/>
                </a:lnTo>
                <a:lnTo>
                  <a:pt x="0" y="40482"/>
                </a:lnTo>
                <a:lnTo>
                  <a:pt x="16669" y="102394"/>
                </a:lnTo>
                <a:lnTo>
                  <a:pt x="361950" y="76200"/>
                </a:lnTo>
                <a:lnTo>
                  <a:pt x="350044" y="0"/>
                </a:lnTo>
                <a:lnTo>
                  <a:pt x="52387" y="21432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A500E1F-F170-F18B-9F62-E5FB3832D0E6}"/>
              </a:ext>
            </a:extLst>
          </p:cNvPr>
          <p:cNvSpPr/>
          <p:nvPr/>
        </p:nvSpPr>
        <p:spPr>
          <a:xfrm>
            <a:off x="3878263" y="6104199"/>
            <a:ext cx="698499" cy="338555"/>
          </a:xfrm>
          <a:custGeom>
            <a:avLst/>
            <a:gdLst>
              <a:gd name="connsiteX0" fmla="*/ 0 w 657225"/>
              <a:gd name="connsiteY0" fmla="*/ 52387 h 376237"/>
              <a:gd name="connsiteX1" fmla="*/ 642937 w 657225"/>
              <a:gd name="connsiteY1" fmla="*/ 0 h 376237"/>
              <a:gd name="connsiteX2" fmla="*/ 657225 w 657225"/>
              <a:gd name="connsiteY2" fmla="*/ 376237 h 376237"/>
              <a:gd name="connsiteX3" fmla="*/ 23812 w 657225"/>
              <a:gd name="connsiteY3" fmla="*/ 357187 h 376237"/>
              <a:gd name="connsiteX4" fmla="*/ 0 w 657225"/>
              <a:gd name="connsiteY4" fmla="*/ 52387 h 376237"/>
              <a:gd name="connsiteX0" fmla="*/ 0 w 654279"/>
              <a:gd name="connsiteY0" fmla="*/ 84142 h 376237"/>
              <a:gd name="connsiteX1" fmla="*/ 639991 w 654279"/>
              <a:gd name="connsiteY1" fmla="*/ 0 h 376237"/>
              <a:gd name="connsiteX2" fmla="*/ 654279 w 654279"/>
              <a:gd name="connsiteY2" fmla="*/ 376237 h 376237"/>
              <a:gd name="connsiteX3" fmla="*/ 20866 w 654279"/>
              <a:gd name="connsiteY3" fmla="*/ 357187 h 376237"/>
              <a:gd name="connsiteX4" fmla="*/ 0 w 654279"/>
              <a:gd name="connsiteY4" fmla="*/ 84142 h 376237"/>
              <a:gd name="connsiteX0" fmla="*/ 0 w 654279"/>
              <a:gd name="connsiteY0" fmla="*/ 84142 h 376237"/>
              <a:gd name="connsiteX1" fmla="*/ 639991 w 654279"/>
              <a:gd name="connsiteY1" fmla="*/ 0 h 376237"/>
              <a:gd name="connsiteX2" fmla="*/ 636248 w 654279"/>
              <a:gd name="connsiteY2" fmla="*/ 133787 h 376237"/>
              <a:gd name="connsiteX3" fmla="*/ 654279 w 654279"/>
              <a:gd name="connsiteY3" fmla="*/ 376237 h 376237"/>
              <a:gd name="connsiteX4" fmla="*/ 20866 w 654279"/>
              <a:gd name="connsiteY4" fmla="*/ 357187 h 376237"/>
              <a:gd name="connsiteX5" fmla="*/ 0 w 654279"/>
              <a:gd name="connsiteY5" fmla="*/ 84142 h 376237"/>
              <a:gd name="connsiteX0" fmla="*/ 0 w 654279"/>
              <a:gd name="connsiteY0" fmla="*/ 84142 h 376237"/>
              <a:gd name="connsiteX1" fmla="*/ 639991 w 654279"/>
              <a:gd name="connsiteY1" fmla="*/ 0 h 376237"/>
              <a:gd name="connsiteX2" fmla="*/ 586173 w 654279"/>
              <a:gd name="connsiteY2" fmla="*/ 130259 h 376237"/>
              <a:gd name="connsiteX3" fmla="*/ 654279 w 654279"/>
              <a:gd name="connsiteY3" fmla="*/ 376237 h 376237"/>
              <a:gd name="connsiteX4" fmla="*/ 20866 w 654279"/>
              <a:gd name="connsiteY4" fmla="*/ 357187 h 376237"/>
              <a:gd name="connsiteX5" fmla="*/ 0 w 654279"/>
              <a:gd name="connsiteY5" fmla="*/ 84142 h 376237"/>
              <a:gd name="connsiteX0" fmla="*/ 0 w 654279"/>
              <a:gd name="connsiteY0" fmla="*/ 84142 h 376237"/>
              <a:gd name="connsiteX1" fmla="*/ 639991 w 654279"/>
              <a:gd name="connsiteY1" fmla="*/ 0 h 376237"/>
              <a:gd name="connsiteX2" fmla="*/ 648031 w 654279"/>
              <a:gd name="connsiteY2" fmla="*/ 123202 h 376237"/>
              <a:gd name="connsiteX3" fmla="*/ 654279 w 654279"/>
              <a:gd name="connsiteY3" fmla="*/ 376237 h 376237"/>
              <a:gd name="connsiteX4" fmla="*/ 20866 w 654279"/>
              <a:gd name="connsiteY4" fmla="*/ 357187 h 376237"/>
              <a:gd name="connsiteX5" fmla="*/ 0 w 654279"/>
              <a:gd name="connsiteY5" fmla="*/ 84142 h 376237"/>
              <a:gd name="connsiteX0" fmla="*/ 0 w 654279"/>
              <a:gd name="connsiteY0" fmla="*/ 84142 h 376237"/>
              <a:gd name="connsiteX1" fmla="*/ 639991 w 654279"/>
              <a:gd name="connsiteY1" fmla="*/ 0 h 376237"/>
              <a:gd name="connsiteX2" fmla="*/ 648031 w 654279"/>
              <a:gd name="connsiteY2" fmla="*/ 123202 h 376237"/>
              <a:gd name="connsiteX3" fmla="*/ 648031 w 654279"/>
              <a:gd name="connsiteY3" fmla="*/ 267866 h 376237"/>
              <a:gd name="connsiteX4" fmla="*/ 654279 w 654279"/>
              <a:gd name="connsiteY4" fmla="*/ 376237 h 376237"/>
              <a:gd name="connsiteX5" fmla="*/ 20866 w 654279"/>
              <a:gd name="connsiteY5" fmla="*/ 357187 h 376237"/>
              <a:gd name="connsiteX6" fmla="*/ 0 w 654279"/>
              <a:gd name="connsiteY6" fmla="*/ 84142 h 376237"/>
              <a:gd name="connsiteX0" fmla="*/ 0 w 654279"/>
              <a:gd name="connsiteY0" fmla="*/ 84142 h 376237"/>
              <a:gd name="connsiteX1" fmla="*/ 639991 w 654279"/>
              <a:gd name="connsiteY1" fmla="*/ 0 h 376237"/>
              <a:gd name="connsiteX2" fmla="*/ 648031 w 654279"/>
              <a:gd name="connsiteY2" fmla="*/ 123202 h 376237"/>
              <a:gd name="connsiteX3" fmla="*/ 571445 w 654279"/>
              <a:gd name="connsiteY3" fmla="*/ 140844 h 376237"/>
              <a:gd name="connsiteX4" fmla="*/ 654279 w 654279"/>
              <a:gd name="connsiteY4" fmla="*/ 376237 h 376237"/>
              <a:gd name="connsiteX5" fmla="*/ 20866 w 654279"/>
              <a:gd name="connsiteY5" fmla="*/ 357187 h 376237"/>
              <a:gd name="connsiteX6" fmla="*/ 0 w 654279"/>
              <a:gd name="connsiteY6" fmla="*/ 84142 h 376237"/>
              <a:gd name="connsiteX0" fmla="*/ 0 w 648031"/>
              <a:gd name="connsiteY0" fmla="*/ 84142 h 376237"/>
              <a:gd name="connsiteX1" fmla="*/ 639991 w 648031"/>
              <a:gd name="connsiteY1" fmla="*/ 0 h 376237"/>
              <a:gd name="connsiteX2" fmla="*/ 648031 w 648031"/>
              <a:gd name="connsiteY2" fmla="*/ 123202 h 376237"/>
              <a:gd name="connsiteX3" fmla="*/ 571445 w 648031"/>
              <a:gd name="connsiteY3" fmla="*/ 140844 h 376237"/>
              <a:gd name="connsiteX4" fmla="*/ 595367 w 648031"/>
              <a:gd name="connsiteY4" fmla="*/ 376237 h 376237"/>
              <a:gd name="connsiteX5" fmla="*/ 20866 w 648031"/>
              <a:gd name="connsiteY5" fmla="*/ 357187 h 376237"/>
              <a:gd name="connsiteX6" fmla="*/ 0 w 648031"/>
              <a:gd name="connsiteY6" fmla="*/ 84142 h 376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31" h="376237">
                <a:moveTo>
                  <a:pt x="0" y="84142"/>
                </a:moveTo>
                <a:lnTo>
                  <a:pt x="639991" y="0"/>
                </a:lnTo>
                <a:lnTo>
                  <a:pt x="648031" y="123202"/>
                </a:lnTo>
                <a:lnTo>
                  <a:pt x="571445" y="140844"/>
                </a:lnTo>
                <a:lnTo>
                  <a:pt x="595367" y="376237"/>
                </a:lnTo>
                <a:lnTo>
                  <a:pt x="20866" y="357187"/>
                </a:lnTo>
                <a:lnTo>
                  <a:pt x="0" y="84142"/>
                </a:lnTo>
                <a:close/>
              </a:path>
            </a:pathLst>
          </a:cu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D7B8DD1-A2B6-170B-E9D8-4D89BF34B439}"/>
              </a:ext>
            </a:extLst>
          </p:cNvPr>
          <p:cNvSpPr/>
          <p:nvPr/>
        </p:nvSpPr>
        <p:spPr>
          <a:xfrm>
            <a:off x="3655034" y="4354630"/>
            <a:ext cx="548640" cy="198120"/>
          </a:xfrm>
          <a:custGeom>
            <a:avLst/>
            <a:gdLst>
              <a:gd name="connsiteX0" fmla="*/ 0 w 548640"/>
              <a:gd name="connsiteY0" fmla="*/ 45720 h 198120"/>
              <a:gd name="connsiteX1" fmla="*/ 548640 w 548640"/>
              <a:gd name="connsiteY1" fmla="*/ 0 h 198120"/>
              <a:gd name="connsiteX2" fmla="*/ 548640 w 548640"/>
              <a:gd name="connsiteY2" fmla="*/ 144780 h 198120"/>
              <a:gd name="connsiteX3" fmla="*/ 30480 w 548640"/>
              <a:gd name="connsiteY3" fmla="*/ 198120 h 198120"/>
              <a:gd name="connsiteX4" fmla="*/ 0 w 548640"/>
              <a:gd name="connsiteY4" fmla="*/ 4572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640" h="198120">
                <a:moveTo>
                  <a:pt x="0" y="45720"/>
                </a:moveTo>
                <a:lnTo>
                  <a:pt x="548640" y="0"/>
                </a:lnTo>
                <a:lnTo>
                  <a:pt x="548640" y="144780"/>
                </a:lnTo>
                <a:lnTo>
                  <a:pt x="30480" y="198120"/>
                </a:lnTo>
                <a:lnTo>
                  <a:pt x="0" y="45720"/>
                </a:lnTo>
                <a:close/>
              </a:path>
            </a:pathLst>
          </a:cu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0517B1-71FF-5447-06DC-661516B0E910}"/>
              </a:ext>
            </a:extLst>
          </p:cNvPr>
          <p:cNvSpPr txBox="1"/>
          <p:nvPr/>
        </p:nvSpPr>
        <p:spPr>
          <a:xfrm>
            <a:off x="10411724" y="2648468"/>
            <a:ext cx="1172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MAIN ENTRANCE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549278-98C2-1945-694B-EEF99B4A795E}"/>
              </a:ext>
            </a:extLst>
          </p:cNvPr>
          <p:cNvSpPr/>
          <p:nvPr/>
        </p:nvSpPr>
        <p:spPr>
          <a:xfrm>
            <a:off x="10161818" y="3437118"/>
            <a:ext cx="261237" cy="257810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4789D7-6077-3517-2EF2-01D080E35118}"/>
              </a:ext>
            </a:extLst>
          </p:cNvPr>
          <p:cNvSpPr txBox="1"/>
          <p:nvPr/>
        </p:nvSpPr>
        <p:spPr>
          <a:xfrm>
            <a:off x="10407739" y="3433609"/>
            <a:ext cx="1064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CHILDCARE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0482A6-E676-2516-6C29-9D9A407A739A}"/>
              </a:ext>
            </a:extLst>
          </p:cNvPr>
          <p:cNvSpPr/>
          <p:nvPr/>
        </p:nvSpPr>
        <p:spPr>
          <a:xfrm>
            <a:off x="10161818" y="4222793"/>
            <a:ext cx="261237" cy="257810"/>
          </a:xfrm>
          <a:prstGeom prst="rect">
            <a:avLst/>
          </a:prstGeom>
          <a:solidFill>
            <a:srgbClr val="FFC000">
              <a:alpha val="60000"/>
            </a:srgb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F01FC3-E372-B0BE-50DB-D41FB8822A2F}"/>
              </a:ext>
            </a:extLst>
          </p:cNvPr>
          <p:cNvSpPr txBox="1"/>
          <p:nvPr/>
        </p:nvSpPr>
        <p:spPr>
          <a:xfrm>
            <a:off x="10407739" y="4209295"/>
            <a:ext cx="8104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DROP OFF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063359-3333-F126-3AF9-7E04BA70737D}"/>
              </a:ext>
            </a:extLst>
          </p:cNvPr>
          <p:cNvSpPr/>
          <p:nvPr/>
        </p:nvSpPr>
        <p:spPr>
          <a:xfrm>
            <a:off x="10161818" y="4637734"/>
            <a:ext cx="261237" cy="257810"/>
          </a:xfrm>
          <a:prstGeom prst="rect">
            <a:avLst/>
          </a:prstGeom>
          <a:solidFill>
            <a:schemeClr val="accent2"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3E43E1-A723-F68D-CB15-E0B3D140AC11}"/>
              </a:ext>
            </a:extLst>
          </p:cNvPr>
          <p:cNvSpPr txBox="1"/>
          <p:nvPr/>
        </p:nvSpPr>
        <p:spPr>
          <a:xfrm>
            <a:off x="10391643" y="4568632"/>
            <a:ext cx="1064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SCHOOL BUS</a:t>
            </a:r>
          </a:p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DROP OFF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AC2C2CD-0331-C85C-CCA8-5D4A2D7DD6CB}"/>
              </a:ext>
            </a:extLst>
          </p:cNvPr>
          <p:cNvSpPr/>
          <p:nvPr/>
        </p:nvSpPr>
        <p:spPr>
          <a:xfrm>
            <a:off x="10162180" y="5058618"/>
            <a:ext cx="261237" cy="257810"/>
          </a:xfrm>
          <a:prstGeom prst="rect">
            <a:avLst/>
          </a:prstGeom>
          <a:solidFill>
            <a:schemeClr val="tx1">
              <a:lumMod val="75000"/>
              <a:lumOff val="25000"/>
              <a:alpha val="6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14576A-82A4-243D-8DFF-197E47CC0F23}"/>
              </a:ext>
            </a:extLst>
          </p:cNvPr>
          <p:cNvSpPr txBox="1"/>
          <p:nvPr/>
        </p:nvSpPr>
        <p:spPr>
          <a:xfrm>
            <a:off x="10400613" y="5065375"/>
            <a:ext cx="8104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PARKING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E5FE660-80EB-D86B-1271-043C3B6B9410}"/>
              </a:ext>
            </a:extLst>
          </p:cNvPr>
          <p:cNvGrpSpPr/>
          <p:nvPr/>
        </p:nvGrpSpPr>
        <p:grpSpPr>
          <a:xfrm>
            <a:off x="10121900" y="559269"/>
            <a:ext cx="1823913" cy="1590982"/>
            <a:chOff x="9677400" y="559269"/>
            <a:chExt cx="1823913" cy="1590982"/>
          </a:xfrm>
        </p:grpSpPr>
        <p:pic>
          <p:nvPicPr>
            <p:cNvPr id="39" name="Picture 38" descr="Aerial view of a neighborhood&#10;&#10;Description automatically generated">
              <a:extLst>
                <a:ext uri="{FF2B5EF4-FFF2-40B4-BE49-F238E27FC236}">
                  <a16:creationId xmlns:a16="http://schemas.microsoft.com/office/drawing/2014/main" id="{ABE59F87-477D-1731-F1AF-A22AB973A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 trans="41000" scaling="0"/>
                      </a14:imgEffect>
                      <a14:imgEffect>
                        <a14:sharpenSoften amount="37000"/>
                      </a14:imgEffect>
                      <a14:imgEffect>
                        <a14:colorTemperature colorTemp="6374"/>
                      </a14:imgEffect>
                      <a14:imgEffect>
                        <a14:saturation sat="14000"/>
                      </a14:imgEffect>
                      <a14:imgEffect>
                        <a14:brightnessContrast bright="23000" contrast="8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96" r="16806"/>
            <a:stretch/>
          </p:blipFill>
          <p:spPr>
            <a:xfrm>
              <a:off x="9677400" y="559269"/>
              <a:ext cx="1823913" cy="1590982"/>
            </a:xfrm>
            <a:prstGeom prst="rect">
              <a:avLst/>
            </a:prstGeom>
            <a:effectLst>
              <a:softEdge rad="76200"/>
            </a:effectLst>
          </p:spPr>
        </p:pic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A4ED912-2CB2-D6CC-BDB7-311E0AC7DCD5}"/>
                </a:ext>
              </a:extLst>
            </p:cNvPr>
            <p:cNvSpPr/>
            <p:nvPr/>
          </p:nvSpPr>
          <p:spPr>
            <a:xfrm>
              <a:off x="10318942" y="1174915"/>
              <a:ext cx="442127" cy="543497"/>
            </a:xfrm>
            <a:custGeom>
              <a:avLst/>
              <a:gdLst>
                <a:gd name="connsiteX0" fmla="*/ 0 w 1800225"/>
                <a:gd name="connsiteY0" fmla="*/ 533400 h 2212975"/>
                <a:gd name="connsiteX1" fmla="*/ 0 w 1800225"/>
                <a:gd name="connsiteY1" fmla="*/ 533400 h 2212975"/>
                <a:gd name="connsiteX2" fmla="*/ 53975 w 1800225"/>
                <a:gd name="connsiteY2" fmla="*/ 533400 h 2212975"/>
                <a:gd name="connsiteX3" fmla="*/ 1574800 w 1800225"/>
                <a:gd name="connsiteY3" fmla="*/ 0 h 2212975"/>
                <a:gd name="connsiteX4" fmla="*/ 1663700 w 1800225"/>
                <a:gd name="connsiteY4" fmla="*/ 209550 h 2212975"/>
                <a:gd name="connsiteX5" fmla="*/ 1708150 w 1800225"/>
                <a:gd name="connsiteY5" fmla="*/ 450850 h 2212975"/>
                <a:gd name="connsiteX6" fmla="*/ 1673225 w 1800225"/>
                <a:gd name="connsiteY6" fmla="*/ 654050 h 2212975"/>
                <a:gd name="connsiteX7" fmla="*/ 1701800 w 1800225"/>
                <a:gd name="connsiteY7" fmla="*/ 873125 h 2212975"/>
                <a:gd name="connsiteX8" fmla="*/ 1717675 w 1800225"/>
                <a:gd name="connsiteY8" fmla="*/ 1098550 h 2212975"/>
                <a:gd name="connsiteX9" fmla="*/ 1743075 w 1800225"/>
                <a:gd name="connsiteY9" fmla="*/ 1374775 h 2212975"/>
                <a:gd name="connsiteX10" fmla="*/ 1736725 w 1800225"/>
                <a:gd name="connsiteY10" fmla="*/ 1682750 h 2212975"/>
                <a:gd name="connsiteX11" fmla="*/ 1800225 w 1800225"/>
                <a:gd name="connsiteY11" fmla="*/ 1946275 h 2212975"/>
                <a:gd name="connsiteX12" fmla="*/ 762000 w 1800225"/>
                <a:gd name="connsiteY12" fmla="*/ 2212975 h 2212975"/>
                <a:gd name="connsiteX13" fmla="*/ 704850 w 1800225"/>
                <a:gd name="connsiteY13" fmla="*/ 2181225 h 2212975"/>
                <a:gd name="connsiteX14" fmla="*/ 635000 w 1800225"/>
                <a:gd name="connsiteY14" fmla="*/ 1943100 h 2212975"/>
                <a:gd name="connsiteX15" fmla="*/ 628650 w 1800225"/>
                <a:gd name="connsiteY15" fmla="*/ 1914525 h 2212975"/>
                <a:gd name="connsiteX16" fmla="*/ 523875 w 1800225"/>
                <a:gd name="connsiteY16" fmla="*/ 1612900 h 2212975"/>
                <a:gd name="connsiteX17" fmla="*/ 428625 w 1800225"/>
                <a:gd name="connsiteY17" fmla="*/ 1371600 h 2212975"/>
                <a:gd name="connsiteX18" fmla="*/ 314325 w 1800225"/>
                <a:gd name="connsiteY18" fmla="*/ 1098550 h 2212975"/>
                <a:gd name="connsiteX19" fmla="*/ 171450 w 1800225"/>
                <a:gd name="connsiteY19" fmla="*/ 854075 h 2212975"/>
                <a:gd name="connsiteX20" fmla="*/ 0 w 1800225"/>
                <a:gd name="connsiteY20" fmla="*/ 533400 h 221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0225" h="2212975">
                  <a:moveTo>
                    <a:pt x="0" y="533400"/>
                  </a:moveTo>
                  <a:lnTo>
                    <a:pt x="0" y="533400"/>
                  </a:lnTo>
                  <a:lnTo>
                    <a:pt x="53975" y="533400"/>
                  </a:lnTo>
                  <a:lnTo>
                    <a:pt x="1574800" y="0"/>
                  </a:lnTo>
                  <a:lnTo>
                    <a:pt x="1663700" y="209550"/>
                  </a:lnTo>
                  <a:lnTo>
                    <a:pt x="1708150" y="450850"/>
                  </a:lnTo>
                  <a:lnTo>
                    <a:pt x="1673225" y="654050"/>
                  </a:lnTo>
                  <a:lnTo>
                    <a:pt x="1701800" y="873125"/>
                  </a:lnTo>
                  <a:lnTo>
                    <a:pt x="1717675" y="1098550"/>
                  </a:lnTo>
                  <a:lnTo>
                    <a:pt x="1743075" y="1374775"/>
                  </a:lnTo>
                  <a:lnTo>
                    <a:pt x="1736725" y="1682750"/>
                  </a:lnTo>
                  <a:lnTo>
                    <a:pt x="1800225" y="1946275"/>
                  </a:lnTo>
                  <a:lnTo>
                    <a:pt x="762000" y="2212975"/>
                  </a:lnTo>
                  <a:lnTo>
                    <a:pt x="704850" y="2181225"/>
                  </a:lnTo>
                  <a:lnTo>
                    <a:pt x="635000" y="1943100"/>
                  </a:lnTo>
                  <a:lnTo>
                    <a:pt x="628650" y="1914525"/>
                  </a:lnTo>
                  <a:lnTo>
                    <a:pt x="523875" y="1612900"/>
                  </a:lnTo>
                  <a:lnTo>
                    <a:pt x="428625" y="1371600"/>
                  </a:lnTo>
                  <a:lnTo>
                    <a:pt x="314325" y="1098550"/>
                  </a:lnTo>
                  <a:lnTo>
                    <a:pt x="171450" y="854075"/>
                  </a:lnTo>
                  <a:lnTo>
                    <a:pt x="0" y="533400"/>
                  </a:lnTo>
                  <a:close/>
                </a:path>
              </a:pathLst>
            </a:custGeom>
            <a:noFill/>
            <a:ln w="12700" cap="rnd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  <a:effectLst>
              <a:glow>
                <a:schemeClr val="tx1">
                  <a:lumMod val="95000"/>
                  <a:lumOff val="5000"/>
                  <a:alpha val="53000"/>
                </a:schemeClr>
              </a:glow>
              <a:outerShdw blurRad="50800" dist="12700" dir="2700000" sx="94000" sy="94000" algn="tl" rotWithShape="0">
                <a:prstClr val="black"/>
              </a:outerShdw>
              <a:reflection endPos="0" dist="76200" dir="5400000" sy="-100000" algn="bl" rotWithShape="0"/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>
                <a:noFill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82C7F99-7328-25B7-839B-6BA39D00FF22}"/>
              </a:ext>
            </a:extLst>
          </p:cNvPr>
          <p:cNvSpPr txBox="1"/>
          <p:nvPr/>
        </p:nvSpPr>
        <p:spPr>
          <a:xfrm>
            <a:off x="10068665" y="2276476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2">
                    <a:lumMod val="75000"/>
                  </a:schemeClr>
                </a:solidFill>
                <a:latin typeface="Source Sans Pro" panose="020B0503030403020204" pitchFamily="34" charset="0"/>
              </a:rPr>
              <a:t>■</a:t>
            </a:r>
            <a:r>
              <a:rPr lang="en-CA" sz="1400" b="0" i="0" dirty="0">
                <a:solidFill>
                  <a:srgbClr val="373637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LEGEND </a:t>
            </a:r>
            <a:endParaRPr lang="en-CA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F77EC1-7CA2-45D0-77E4-E7DEEDC39A5F}"/>
              </a:ext>
            </a:extLst>
          </p:cNvPr>
          <p:cNvSpPr txBox="1"/>
          <p:nvPr/>
        </p:nvSpPr>
        <p:spPr>
          <a:xfrm>
            <a:off x="10411724" y="2962831"/>
            <a:ext cx="117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CHILDCARE ENTRANCE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F19807-4334-2FC3-66AB-273B61C2801C}"/>
              </a:ext>
            </a:extLst>
          </p:cNvPr>
          <p:cNvSpPr/>
          <p:nvPr/>
        </p:nvSpPr>
        <p:spPr>
          <a:xfrm>
            <a:off x="10161818" y="3824961"/>
            <a:ext cx="261237" cy="257810"/>
          </a:xfrm>
          <a:prstGeom prst="rect">
            <a:avLst/>
          </a:prstGeom>
          <a:solidFill>
            <a:srgbClr val="00B050">
              <a:alpha val="60000"/>
            </a:srgb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1393D4-2E17-9680-D531-1C207B3084BE}"/>
              </a:ext>
            </a:extLst>
          </p:cNvPr>
          <p:cNvSpPr txBox="1"/>
          <p:nvPr/>
        </p:nvSpPr>
        <p:spPr>
          <a:xfrm>
            <a:off x="10407739" y="3821452"/>
            <a:ext cx="8104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PLAY AREA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DC90F9-3804-AF1E-916B-D0B182180C7A}"/>
              </a:ext>
            </a:extLst>
          </p:cNvPr>
          <p:cNvSpPr txBox="1"/>
          <p:nvPr/>
        </p:nvSpPr>
        <p:spPr>
          <a:xfrm>
            <a:off x="3838869" y="4798246"/>
            <a:ext cx="769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PROPOSED</a:t>
            </a:r>
          </a:p>
          <a:p>
            <a:pPr algn="ctr"/>
            <a:r>
              <a:rPr lang="en-US" sz="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CARE</a:t>
            </a:r>
          </a:p>
          <a:p>
            <a:pPr algn="ctr"/>
            <a:r>
              <a:rPr lang="en-US" sz="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</a:t>
            </a:r>
            <a:endParaRPr lang="en-CA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53A28E-4F5F-ED4C-314F-BAEAF8F778B7}"/>
              </a:ext>
            </a:extLst>
          </p:cNvPr>
          <p:cNvSpPr txBox="1"/>
          <p:nvPr/>
        </p:nvSpPr>
        <p:spPr>
          <a:xfrm>
            <a:off x="4397189" y="5658697"/>
            <a:ext cx="1249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PROPOSED 2 STOREY </a:t>
            </a:r>
          </a:p>
          <a:p>
            <a:pPr algn="ctr"/>
            <a:r>
              <a:rPr lang="en-US" sz="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ELEMENTARY SCHOOL</a:t>
            </a:r>
            <a:endParaRPr lang="en-CA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AD06FCF-B89C-D4C9-9DAD-6E747B2F6D73}"/>
              </a:ext>
            </a:extLst>
          </p:cNvPr>
          <p:cNvSpPr txBox="1"/>
          <p:nvPr/>
        </p:nvSpPr>
        <p:spPr>
          <a:xfrm rot="4760287">
            <a:off x="2332524" y="1789958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Upperpoint Ave</a:t>
            </a:r>
            <a:endParaRPr lang="en-CA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BB6BC3-E18C-5B67-DB66-D9FCBAD6EE6C}"/>
              </a:ext>
            </a:extLst>
          </p:cNvPr>
          <p:cNvSpPr txBox="1"/>
          <p:nvPr/>
        </p:nvSpPr>
        <p:spPr>
          <a:xfrm rot="5105378">
            <a:off x="3087011" y="5775543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Upperpoint Ave</a:t>
            </a:r>
            <a:endParaRPr lang="en-CA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56700C-E57E-82F9-E66A-D0CA866E81DA}"/>
              </a:ext>
            </a:extLst>
          </p:cNvPr>
          <p:cNvSpPr txBox="1"/>
          <p:nvPr/>
        </p:nvSpPr>
        <p:spPr>
          <a:xfrm>
            <a:off x="5103004" y="6505385"/>
            <a:ext cx="10871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Boardwalk Way</a:t>
            </a:r>
            <a:endParaRPr lang="en-CA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8A5314-7912-7AAC-EA6C-3B0F8F0F25CF}"/>
              </a:ext>
            </a:extLst>
          </p:cNvPr>
          <p:cNvSpPr txBox="1"/>
          <p:nvPr/>
        </p:nvSpPr>
        <p:spPr>
          <a:xfrm rot="20956733">
            <a:off x="2393530" y="4544847"/>
            <a:ext cx="11480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Upperpoint Gate</a:t>
            </a:r>
            <a:endParaRPr lang="en-CA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241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" dur="100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100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" dur="10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10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10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" dur="100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100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" dur="10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10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9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" dur="100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" dur="100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" dur="100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10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" dur="10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10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100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" dur="100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7" dur="100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8" dur="100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100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1" dur="10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" dur="10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10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0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6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7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8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1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2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8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9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0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3" dur="100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4" dur="100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5" dur="100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100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1" grpId="0" animBg="1"/>
      <p:bldP spid="9" grpId="0" animBg="1"/>
      <p:bldP spid="10" grpId="0" animBg="1"/>
      <p:bldP spid="11" grpId="0" animBg="1"/>
      <p:bldP spid="12" grpId="0" animBg="1"/>
      <p:bldP spid="20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15" grpId="0" animBg="1"/>
      <p:bldP spid="18" grpId="0" animBg="1"/>
      <p:bldP spid="23" grpId="0" animBg="1"/>
      <p:bldP spid="36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print of a building&#10;&#10;Description automatically generated">
            <a:extLst>
              <a:ext uri="{FF2B5EF4-FFF2-40B4-BE49-F238E27FC236}">
                <a16:creationId xmlns:a16="http://schemas.microsoft.com/office/drawing/2014/main" id="{0DA043F2-3CF8-FA53-BCB8-CC32F0A64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5" t="10972" r="39487" b="10972"/>
          <a:stretch/>
        </p:blipFill>
        <p:spPr>
          <a:xfrm>
            <a:off x="2371164" y="492801"/>
            <a:ext cx="5225248" cy="619533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982DF86-9820-28F7-D08B-1DB88C5D8E1D}"/>
              </a:ext>
            </a:extLst>
          </p:cNvPr>
          <p:cNvGrpSpPr/>
          <p:nvPr/>
        </p:nvGrpSpPr>
        <p:grpSpPr>
          <a:xfrm>
            <a:off x="8609788" y="196752"/>
            <a:ext cx="3761962" cy="278101"/>
            <a:chOff x="8609788" y="196752"/>
            <a:chExt cx="3761962" cy="27810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E56F9DC-85D0-8E63-E83B-28BA0585A6E2}"/>
                </a:ext>
              </a:extLst>
            </p:cNvPr>
            <p:cNvSpPr txBox="1"/>
            <p:nvPr/>
          </p:nvSpPr>
          <p:spPr>
            <a:xfrm>
              <a:off x="8609788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SITE PLAN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3257F87-7861-62D0-F138-6382666BB968}"/>
                </a:ext>
              </a:extLst>
            </p:cNvPr>
            <p:cNvSpPr txBox="1"/>
            <p:nvPr/>
          </p:nvSpPr>
          <p:spPr>
            <a:xfrm>
              <a:off x="9567862" y="197854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GROUND PLAN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5D11CB3-71B6-2B42-8228-E27AF509FDF3}"/>
                </a:ext>
              </a:extLst>
            </p:cNvPr>
            <p:cNvSpPr txBox="1"/>
            <p:nvPr/>
          </p:nvSpPr>
          <p:spPr>
            <a:xfrm>
              <a:off x="10817553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dirty="0">
                  <a:solidFill>
                    <a:schemeClr val="bg1">
                      <a:lumMod val="65000"/>
                    </a:schemeClr>
                  </a:solidFill>
                </a:rPr>
                <a:t>SECOND PLAN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B0FD71A-E169-7E21-B8F7-24ACBBC20884}"/>
              </a:ext>
            </a:extLst>
          </p:cNvPr>
          <p:cNvGrpSpPr/>
          <p:nvPr/>
        </p:nvGrpSpPr>
        <p:grpSpPr>
          <a:xfrm>
            <a:off x="10073750" y="482998"/>
            <a:ext cx="2030942" cy="3039952"/>
            <a:chOff x="10061045" y="2276476"/>
            <a:chExt cx="2030942" cy="303995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4BD579-A7C5-D208-7FE6-9A880226107D}"/>
                </a:ext>
              </a:extLst>
            </p:cNvPr>
            <p:cNvSpPr/>
            <p:nvPr/>
          </p:nvSpPr>
          <p:spPr>
            <a:xfrm>
              <a:off x="10158183" y="2643828"/>
              <a:ext cx="261237" cy="257808"/>
            </a:xfrm>
            <a:prstGeom prst="rect">
              <a:avLst/>
            </a:prstGeom>
            <a:solidFill>
              <a:srgbClr val="EDEAF5"/>
            </a:solidFill>
            <a:ln w="12700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8575355-6CEC-6463-E4C5-FC966F01F7CA}"/>
                </a:ext>
              </a:extLst>
            </p:cNvPr>
            <p:cNvSpPr/>
            <p:nvPr/>
          </p:nvSpPr>
          <p:spPr>
            <a:xfrm>
              <a:off x="10161818" y="3042563"/>
              <a:ext cx="261237" cy="257810"/>
            </a:xfrm>
            <a:prstGeom prst="rect">
              <a:avLst/>
            </a:prstGeom>
            <a:solidFill>
              <a:srgbClr val="DFD9EB"/>
            </a:solidFill>
            <a:ln w="12700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863434-D073-72FF-DD8F-9087EDFC5460}"/>
                </a:ext>
              </a:extLst>
            </p:cNvPr>
            <p:cNvSpPr txBox="1"/>
            <p:nvPr/>
          </p:nvSpPr>
          <p:spPr>
            <a:xfrm>
              <a:off x="10411724" y="2648468"/>
              <a:ext cx="13872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CHILDCARE - INFANT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93A7C1F-4A58-9694-B1DA-05C04FA23606}"/>
                </a:ext>
              </a:extLst>
            </p:cNvPr>
            <p:cNvSpPr/>
            <p:nvPr/>
          </p:nvSpPr>
          <p:spPr>
            <a:xfrm>
              <a:off x="10161818" y="3437118"/>
              <a:ext cx="261237" cy="257810"/>
            </a:xfrm>
            <a:prstGeom prst="rect">
              <a:avLst/>
            </a:prstGeom>
            <a:solidFill>
              <a:srgbClr val="D1C7E2"/>
            </a:solidFill>
            <a:ln w="12700" cmpd="sng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856793-F107-7119-79DF-12B9834EB3AC}"/>
                </a:ext>
              </a:extLst>
            </p:cNvPr>
            <p:cNvSpPr txBox="1"/>
            <p:nvPr/>
          </p:nvSpPr>
          <p:spPr>
            <a:xfrm>
              <a:off x="10407738" y="3443135"/>
              <a:ext cx="168424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CHILDCARE - PRESCHOOL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CB61F75-8904-3896-250F-01B8BD9DE156}"/>
                </a:ext>
              </a:extLst>
            </p:cNvPr>
            <p:cNvSpPr/>
            <p:nvPr/>
          </p:nvSpPr>
          <p:spPr>
            <a:xfrm>
              <a:off x="10161818" y="4222793"/>
              <a:ext cx="261237" cy="257810"/>
            </a:xfrm>
            <a:prstGeom prst="rect">
              <a:avLst/>
            </a:prstGeom>
            <a:solidFill>
              <a:srgbClr val="BBD2B5"/>
            </a:solidFill>
            <a:ln w="12700" cmpd="sng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FE4CF8-608D-9B9F-CA7F-524E136E726F}"/>
                </a:ext>
              </a:extLst>
            </p:cNvPr>
            <p:cNvSpPr txBox="1"/>
            <p:nvPr/>
          </p:nvSpPr>
          <p:spPr>
            <a:xfrm>
              <a:off x="10407739" y="4228345"/>
              <a:ext cx="13912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GYM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EA5564-8260-7763-AD35-6651E52F85A1}"/>
                </a:ext>
              </a:extLst>
            </p:cNvPr>
            <p:cNvSpPr/>
            <p:nvPr/>
          </p:nvSpPr>
          <p:spPr>
            <a:xfrm>
              <a:off x="10161818" y="4637734"/>
              <a:ext cx="261237" cy="257810"/>
            </a:xfrm>
            <a:prstGeom prst="rect">
              <a:avLst/>
            </a:prstGeom>
            <a:solidFill>
              <a:srgbClr val="F0E2C8"/>
            </a:solidFill>
            <a:ln w="12700" cmpd="sng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DC08DC-8A6F-D222-9A76-B6D06294CFEB}"/>
                </a:ext>
              </a:extLst>
            </p:cNvPr>
            <p:cNvSpPr txBox="1"/>
            <p:nvPr/>
          </p:nvSpPr>
          <p:spPr>
            <a:xfrm>
              <a:off x="10391643" y="4657532"/>
              <a:ext cx="10645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STAFF, OFFICE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A9B1CE-38A9-FF73-50A7-FC15330E28DA}"/>
                </a:ext>
              </a:extLst>
            </p:cNvPr>
            <p:cNvSpPr/>
            <p:nvPr/>
          </p:nvSpPr>
          <p:spPr>
            <a:xfrm>
              <a:off x="10162180" y="5058618"/>
              <a:ext cx="261237" cy="257810"/>
            </a:xfrm>
            <a:prstGeom prst="rect">
              <a:avLst/>
            </a:prstGeom>
            <a:solidFill>
              <a:srgbClr val="E5E5E5"/>
            </a:solidFill>
            <a:ln w="12700" cmpd="sng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E2D333-11E1-B274-5853-B91E4F20C3A8}"/>
                </a:ext>
              </a:extLst>
            </p:cNvPr>
            <p:cNvSpPr txBox="1"/>
            <p:nvPr/>
          </p:nvSpPr>
          <p:spPr>
            <a:xfrm>
              <a:off x="10400613" y="5065375"/>
              <a:ext cx="10645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TECHNICAL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6C0C73-98D5-DD9B-E621-7DCE3C14C059}"/>
                </a:ext>
              </a:extLst>
            </p:cNvPr>
            <p:cNvSpPr txBox="1"/>
            <p:nvPr/>
          </p:nvSpPr>
          <p:spPr>
            <a:xfrm>
              <a:off x="10061045" y="2276476"/>
              <a:ext cx="1387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>
                  <a:solidFill>
                    <a:schemeClr val="bg2">
                      <a:lumMod val="75000"/>
                    </a:schemeClr>
                  </a:solidFill>
                  <a:latin typeface="Source Sans Pro" panose="020B0503030403020204" pitchFamily="34" charset="0"/>
                </a:rPr>
                <a:t>■</a:t>
              </a:r>
              <a:r>
                <a:rPr lang="en-CA" sz="14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Source Sans Pro" panose="020B0503030403020204" pitchFamily="34" charset="0"/>
                </a:rPr>
                <a:t>  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LEGEND </a:t>
              </a:r>
              <a:endParaRPr lang="en-CA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A59009-FC2A-B812-69C0-0BC3E2FA8BF4}"/>
                </a:ext>
              </a:extLst>
            </p:cNvPr>
            <p:cNvSpPr txBox="1"/>
            <p:nvPr/>
          </p:nvSpPr>
          <p:spPr>
            <a:xfrm>
              <a:off x="10411723" y="3048560"/>
              <a:ext cx="15167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CHILDCARE - TODDLER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381BAFB-2F0B-5EFF-3253-E35F7D355B26}"/>
                </a:ext>
              </a:extLst>
            </p:cNvPr>
            <p:cNvSpPr/>
            <p:nvPr/>
          </p:nvSpPr>
          <p:spPr>
            <a:xfrm>
              <a:off x="10161818" y="3824961"/>
              <a:ext cx="261237" cy="257810"/>
            </a:xfrm>
            <a:prstGeom prst="rect">
              <a:avLst/>
            </a:prstGeom>
            <a:solidFill>
              <a:srgbClr val="C4DEE5"/>
            </a:solidFill>
            <a:ln w="12700" cmpd="sng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3ADA2B-1EC1-6BFB-8D23-B4BA5FECF998}"/>
                </a:ext>
              </a:extLst>
            </p:cNvPr>
            <p:cNvSpPr txBox="1"/>
            <p:nvPr/>
          </p:nvSpPr>
          <p:spPr>
            <a:xfrm>
              <a:off x="10407739" y="3827802"/>
              <a:ext cx="11810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CLASSROOM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130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DC5AA-5BAB-A009-C5D4-8646BB96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floor plan of a building&#10;&#10;Description automatically generated">
            <a:extLst>
              <a:ext uri="{FF2B5EF4-FFF2-40B4-BE49-F238E27FC236}">
                <a16:creationId xmlns:a16="http://schemas.microsoft.com/office/drawing/2014/main" id="{3F035869-C762-A4D0-16D4-E3E47C122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53791" r="39106" b="9560"/>
          <a:stretch/>
        </p:blipFill>
        <p:spPr>
          <a:xfrm>
            <a:off x="1633993" y="2141553"/>
            <a:ext cx="7284099" cy="4181758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F28687-27C6-0C74-6803-B0540B748D51}"/>
              </a:ext>
            </a:extLst>
          </p:cNvPr>
          <p:cNvSpPr/>
          <p:nvPr/>
        </p:nvSpPr>
        <p:spPr>
          <a:xfrm>
            <a:off x="2343935" y="2838450"/>
            <a:ext cx="1517193" cy="2595470"/>
          </a:xfrm>
          <a:custGeom>
            <a:avLst/>
            <a:gdLst>
              <a:gd name="connsiteX0" fmla="*/ 638175 w 695325"/>
              <a:gd name="connsiteY0" fmla="*/ 485775 h 1233487"/>
              <a:gd name="connsiteX1" fmla="*/ 342900 w 695325"/>
              <a:gd name="connsiteY1" fmla="*/ 509587 h 1233487"/>
              <a:gd name="connsiteX2" fmla="*/ 333375 w 695325"/>
              <a:gd name="connsiteY2" fmla="*/ 319087 h 1233487"/>
              <a:gd name="connsiteX3" fmla="*/ 157163 w 695325"/>
              <a:gd name="connsiteY3" fmla="*/ 338137 h 1233487"/>
              <a:gd name="connsiteX4" fmla="*/ 133350 w 695325"/>
              <a:gd name="connsiteY4" fmla="*/ 0 h 1233487"/>
              <a:gd name="connsiteX5" fmla="*/ 0 w 695325"/>
              <a:gd name="connsiteY5" fmla="*/ 14287 h 1233487"/>
              <a:gd name="connsiteX6" fmla="*/ 95250 w 695325"/>
              <a:gd name="connsiteY6" fmla="*/ 1233487 h 1233487"/>
              <a:gd name="connsiteX7" fmla="*/ 633413 w 695325"/>
              <a:gd name="connsiteY7" fmla="*/ 1181100 h 1233487"/>
              <a:gd name="connsiteX8" fmla="*/ 614363 w 695325"/>
              <a:gd name="connsiteY8" fmla="*/ 1009650 h 1233487"/>
              <a:gd name="connsiteX9" fmla="*/ 695325 w 695325"/>
              <a:gd name="connsiteY9" fmla="*/ 1000125 h 1233487"/>
              <a:gd name="connsiteX10" fmla="*/ 638175 w 695325"/>
              <a:gd name="connsiteY10" fmla="*/ 485775 h 1233487"/>
              <a:gd name="connsiteX0" fmla="*/ 964509 w 1021659"/>
              <a:gd name="connsiteY0" fmla="*/ 471488 h 1219200"/>
              <a:gd name="connsiteX1" fmla="*/ 669234 w 1021659"/>
              <a:gd name="connsiteY1" fmla="*/ 495300 h 1219200"/>
              <a:gd name="connsiteX2" fmla="*/ 659709 w 1021659"/>
              <a:gd name="connsiteY2" fmla="*/ 304800 h 1219200"/>
              <a:gd name="connsiteX3" fmla="*/ 483497 w 1021659"/>
              <a:gd name="connsiteY3" fmla="*/ 323850 h 1219200"/>
              <a:gd name="connsiteX4" fmla="*/ 0 w 1021659"/>
              <a:gd name="connsiteY4" fmla="*/ 32970 h 1219200"/>
              <a:gd name="connsiteX5" fmla="*/ 326334 w 1021659"/>
              <a:gd name="connsiteY5" fmla="*/ 0 h 1219200"/>
              <a:gd name="connsiteX6" fmla="*/ 421584 w 1021659"/>
              <a:gd name="connsiteY6" fmla="*/ 1219200 h 1219200"/>
              <a:gd name="connsiteX7" fmla="*/ 959747 w 1021659"/>
              <a:gd name="connsiteY7" fmla="*/ 1166813 h 1219200"/>
              <a:gd name="connsiteX8" fmla="*/ 940697 w 1021659"/>
              <a:gd name="connsiteY8" fmla="*/ 995363 h 1219200"/>
              <a:gd name="connsiteX9" fmla="*/ 1021659 w 1021659"/>
              <a:gd name="connsiteY9" fmla="*/ 985838 h 1219200"/>
              <a:gd name="connsiteX10" fmla="*/ 964509 w 1021659"/>
              <a:gd name="connsiteY10" fmla="*/ 471488 h 1219200"/>
              <a:gd name="connsiteX0" fmla="*/ 1009435 w 1066585"/>
              <a:gd name="connsiteY0" fmla="*/ 989677 h 1737389"/>
              <a:gd name="connsiteX1" fmla="*/ 714160 w 1066585"/>
              <a:gd name="connsiteY1" fmla="*/ 1013489 h 1737389"/>
              <a:gd name="connsiteX2" fmla="*/ 704635 w 1066585"/>
              <a:gd name="connsiteY2" fmla="*/ 822989 h 1737389"/>
              <a:gd name="connsiteX3" fmla="*/ 0 w 1066585"/>
              <a:gd name="connsiteY3" fmla="*/ 0 h 1737389"/>
              <a:gd name="connsiteX4" fmla="*/ 44926 w 1066585"/>
              <a:gd name="connsiteY4" fmla="*/ 551159 h 1737389"/>
              <a:gd name="connsiteX5" fmla="*/ 371260 w 1066585"/>
              <a:gd name="connsiteY5" fmla="*/ 518189 h 1737389"/>
              <a:gd name="connsiteX6" fmla="*/ 466510 w 1066585"/>
              <a:gd name="connsiteY6" fmla="*/ 1737389 h 1737389"/>
              <a:gd name="connsiteX7" fmla="*/ 1004673 w 1066585"/>
              <a:gd name="connsiteY7" fmla="*/ 1685002 h 1737389"/>
              <a:gd name="connsiteX8" fmla="*/ 985623 w 1066585"/>
              <a:gd name="connsiteY8" fmla="*/ 1513552 h 1737389"/>
              <a:gd name="connsiteX9" fmla="*/ 1066585 w 1066585"/>
              <a:gd name="connsiteY9" fmla="*/ 1504027 h 1737389"/>
              <a:gd name="connsiteX10" fmla="*/ 1009435 w 1066585"/>
              <a:gd name="connsiteY10" fmla="*/ 989677 h 1737389"/>
              <a:gd name="connsiteX0" fmla="*/ 1009435 w 1066585"/>
              <a:gd name="connsiteY0" fmla="*/ 1051688 h 1799400"/>
              <a:gd name="connsiteX1" fmla="*/ 714160 w 1066585"/>
              <a:gd name="connsiteY1" fmla="*/ 1075500 h 1799400"/>
              <a:gd name="connsiteX2" fmla="*/ 700339 w 1066585"/>
              <a:gd name="connsiteY2" fmla="*/ 0 h 1799400"/>
              <a:gd name="connsiteX3" fmla="*/ 0 w 1066585"/>
              <a:gd name="connsiteY3" fmla="*/ 62011 h 1799400"/>
              <a:gd name="connsiteX4" fmla="*/ 44926 w 1066585"/>
              <a:gd name="connsiteY4" fmla="*/ 613170 h 1799400"/>
              <a:gd name="connsiteX5" fmla="*/ 371260 w 1066585"/>
              <a:gd name="connsiteY5" fmla="*/ 580200 h 1799400"/>
              <a:gd name="connsiteX6" fmla="*/ 466510 w 1066585"/>
              <a:gd name="connsiteY6" fmla="*/ 1799400 h 1799400"/>
              <a:gd name="connsiteX7" fmla="*/ 1004673 w 1066585"/>
              <a:gd name="connsiteY7" fmla="*/ 1747013 h 1799400"/>
              <a:gd name="connsiteX8" fmla="*/ 985623 w 1066585"/>
              <a:gd name="connsiteY8" fmla="*/ 1575563 h 1799400"/>
              <a:gd name="connsiteX9" fmla="*/ 1066585 w 1066585"/>
              <a:gd name="connsiteY9" fmla="*/ 1566038 h 1799400"/>
              <a:gd name="connsiteX10" fmla="*/ 1009435 w 1066585"/>
              <a:gd name="connsiteY10" fmla="*/ 1051688 h 1799400"/>
              <a:gd name="connsiteX0" fmla="*/ 1009435 w 1066585"/>
              <a:gd name="connsiteY0" fmla="*/ 1051688 h 1799400"/>
              <a:gd name="connsiteX1" fmla="*/ 714160 w 1066585"/>
              <a:gd name="connsiteY1" fmla="*/ 1075500 h 1799400"/>
              <a:gd name="connsiteX2" fmla="*/ 700339 w 1066585"/>
              <a:gd name="connsiteY2" fmla="*/ 0 h 1799400"/>
              <a:gd name="connsiteX3" fmla="*/ 0 w 1066585"/>
              <a:gd name="connsiteY3" fmla="*/ 62011 h 1799400"/>
              <a:gd name="connsiteX4" fmla="*/ 44926 w 1066585"/>
              <a:gd name="connsiteY4" fmla="*/ 613170 h 1799400"/>
              <a:gd name="connsiteX5" fmla="*/ 371260 w 1066585"/>
              <a:gd name="connsiteY5" fmla="*/ 580200 h 1799400"/>
              <a:gd name="connsiteX6" fmla="*/ 413842 w 1066585"/>
              <a:gd name="connsiteY6" fmla="*/ 1120049 h 1799400"/>
              <a:gd name="connsiteX7" fmla="*/ 466510 w 1066585"/>
              <a:gd name="connsiteY7" fmla="*/ 1799400 h 1799400"/>
              <a:gd name="connsiteX8" fmla="*/ 1004673 w 1066585"/>
              <a:gd name="connsiteY8" fmla="*/ 1747013 h 1799400"/>
              <a:gd name="connsiteX9" fmla="*/ 985623 w 1066585"/>
              <a:gd name="connsiteY9" fmla="*/ 1575563 h 1799400"/>
              <a:gd name="connsiteX10" fmla="*/ 1066585 w 1066585"/>
              <a:gd name="connsiteY10" fmla="*/ 1566038 h 1799400"/>
              <a:gd name="connsiteX11" fmla="*/ 1009435 w 1066585"/>
              <a:gd name="connsiteY11" fmla="*/ 1051688 h 1799400"/>
              <a:gd name="connsiteX0" fmla="*/ 1009435 w 1066585"/>
              <a:gd name="connsiteY0" fmla="*/ 1051688 h 1799400"/>
              <a:gd name="connsiteX1" fmla="*/ 731344 w 1066585"/>
              <a:gd name="connsiteY1" fmla="*/ 388121 h 1799400"/>
              <a:gd name="connsiteX2" fmla="*/ 700339 w 1066585"/>
              <a:gd name="connsiteY2" fmla="*/ 0 h 1799400"/>
              <a:gd name="connsiteX3" fmla="*/ 0 w 1066585"/>
              <a:gd name="connsiteY3" fmla="*/ 62011 h 1799400"/>
              <a:gd name="connsiteX4" fmla="*/ 44926 w 1066585"/>
              <a:gd name="connsiteY4" fmla="*/ 613170 h 1799400"/>
              <a:gd name="connsiteX5" fmla="*/ 371260 w 1066585"/>
              <a:gd name="connsiteY5" fmla="*/ 580200 h 1799400"/>
              <a:gd name="connsiteX6" fmla="*/ 413842 w 1066585"/>
              <a:gd name="connsiteY6" fmla="*/ 1120049 h 1799400"/>
              <a:gd name="connsiteX7" fmla="*/ 466510 w 1066585"/>
              <a:gd name="connsiteY7" fmla="*/ 1799400 h 1799400"/>
              <a:gd name="connsiteX8" fmla="*/ 1004673 w 1066585"/>
              <a:gd name="connsiteY8" fmla="*/ 1747013 h 1799400"/>
              <a:gd name="connsiteX9" fmla="*/ 985623 w 1066585"/>
              <a:gd name="connsiteY9" fmla="*/ 1575563 h 1799400"/>
              <a:gd name="connsiteX10" fmla="*/ 1066585 w 1066585"/>
              <a:gd name="connsiteY10" fmla="*/ 1566038 h 1799400"/>
              <a:gd name="connsiteX11" fmla="*/ 1009435 w 1066585"/>
              <a:gd name="connsiteY11" fmla="*/ 1051688 h 1799400"/>
              <a:gd name="connsiteX0" fmla="*/ 966474 w 1066585"/>
              <a:gd name="connsiteY0" fmla="*/ 368606 h 1799400"/>
              <a:gd name="connsiteX1" fmla="*/ 731344 w 1066585"/>
              <a:gd name="connsiteY1" fmla="*/ 388121 h 1799400"/>
              <a:gd name="connsiteX2" fmla="*/ 700339 w 1066585"/>
              <a:gd name="connsiteY2" fmla="*/ 0 h 1799400"/>
              <a:gd name="connsiteX3" fmla="*/ 0 w 1066585"/>
              <a:gd name="connsiteY3" fmla="*/ 62011 h 1799400"/>
              <a:gd name="connsiteX4" fmla="*/ 44926 w 1066585"/>
              <a:gd name="connsiteY4" fmla="*/ 613170 h 1799400"/>
              <a:gd name="connsiteX5" fmla="*/ 371260 w 1066585"/>
              <a:gd name="connsiteY5" fmla="*/ 580200 h 1799400"/>
              <a:gd name="connsiteX6" fmla="*/ 413842 w 1066585"/>
              <a:gd name="connsiteY6" fmla="*/ 1120049 h 1799400"/>
              <a:gd name="connsiteX7" fmla="*/ 466510 w 1066585"/>
              <a:gd name="connsiteY7" fmla="*/ 1799400 h 1799400"/>
              <a:gd name="connsiteX8" fmla="*/ 1004673 w 1066585"/>
              <a:gd name="connsiteY8" fmla="*/ 1747013 h 1799400"/>
              <a:gd name="connsiteX9" fmla="*/ 985623 w 1066585"/>
              <a:gd name="connsiteY9" fmla="*/ 1575563 h 1799400"/>
              <a:gd name="connsiteX10" fmla="*/ 1066585 w 1066585"/>
              <a:gd name="connsiteY10" fmla="*/ 1566038 h 1799400"/>
              <a:gd name="connsiteX11" fmla="*/ 966474 w 1066585"/>
              <a:gd name="connsiteY11" fmla="*/ 368606 h 1799400"/>
              <a:gd name="connsiteX0" fmla="*/ 966474 w 1066585"/>
              <a:gd name="connsiteY0" fmla="*/ 368606 h 1799400"/>
              <a:gd name="connsiteX1" fmla="*/ 731344 w 1066585"/>
              <a:gd name="connsiteY1" fmla="*/ 388121 h 1799400"/>
              <a:gd name="connsiteX2" fmla="*/ 700339 w 1066585"/>
              <a:gd name="connsiteY2" fmla="*/ 0 h 1799400"/>
              <a:gd name="connsiteX3" fmla="*/ 0 w 1066585"/>
              <a:gd name="connsiteY3" fmla="*/ 62011 h 1799400"/>
              <a:gd name="connsiteX4" fmla="*/ 44926 w 1066585"/>
              <a:gd name="connsiteY4" fmla="*/ 613170 h 1799400"/>
              <a:gd name="connsiteX5" fmla="*/ 104900 w 1066585"/>
              <a:gd name="connsiteY5" fmla="*/ 1254690 h 1799400"/>
              <a:gd name="connsiteX6" fmla="*/ 413842 w 1066585"/>
              <a:gd name="connsiteY6" fmla="*/ 1120049 h 1799400"/>
              <a:gd name="connsiteX7" fmla="*/ 466510 w 1066585"/>
              <a:gd name="connsiteY7" fmla="*/ 1799400 h 1799400"/>
              <a:gd name="connsiteX8" fmla="*/ 1004673 w 1066585"/>
              <a:gd name="connsiteY8" fmla="*/ 1747013 h 1799400"/>
              <a:gd name="connsiteX9" fmla="*/ 985623 w 1066585"/>
              <a:gd name="connsiteY9" fmla="*/ 1575563 h 1799400"/>
              <a:gd name="connsiteX10" fmla="*/ 1066585 w 1066585"/>
              <a:gd name="connsiteY10" fmla="*/ 1566038 h 1799400"/>
              <a:gd name="connsiteX11" fmla="*/ 966474 w 1066585"/>
              <a:gd name="connsiteY11" fmla="*/ 368606 h 1799400"/>
              <a:gd name="connsiteX0" fmla="*/ 966474 w 1066585"/>
              <a:gd name="connsiteY0" fmla="*/ 368606 h 1824612"/>
              <a:gd name="connsiteX1" fmla="*/ 731344 w 1066585"/>
              <a:gd name="connsiteY1" fmla="*/ 388121 h 1824612"/>
              <a:gd name="connsiteX2" fmla="*/ 700339 w 1066585"/>
              <a:gd name="connsiteY2" fmla="*/ 0 h 1824612"/>
              <a:gd name="connsiteX3" fmla="*/ 0 w 1066585"/>
              <a:gd name="connsiteY3" fmla="*/ 62011 h 1824612"/>
              <a:gd name="connsiteX4" fmla="*/ 44926 w 1066585"/>
              <a:gd name="connsiteY4" fmla="*/ 613170 h 1824612"/>
              <a:gd name="connsiteX5" fmla="*/ 104900 w 1066585"/>
              <a:gd name="connsiteY5" fmla="*/ 1254690 h 1824612"/>
              <a:gd name="connsiteX6" fmla="*/ 147483 w 1066585"/>
              <a:gd name="connsiteY6" fmla="*/ 1824612 h 1824612"/>
              <a:gd name="connsiteX7" fmla="*/ 466510 w 1066585"/>
              <a:gd name="connsiteY7" fmla="*/ 1799400 h 1824612"/>
              <a:gd name="connsiteX8" fmla="*/ 1004673 w 1066585"/>
              <a:gd name="connsiteY8" fmla="*/ 1747013 h 1824612"/>
              <a:gd name="connsiteX9" fmla="*/ 985623 w 1066585"/>
              <a:gd name="connsiteY9" fmla="*/ 1575563 h 1824612"/>
              <a:gd name="connsiteX10" fmla="*/ 1066585 w 1066585"/>
              <a:gd name="connsiteY10" fmla="*/ 1566038 h 1824612"/>
              <a:gd name="connsiteX11" fmla="*/ 966474 w 1066585"/>
              <a:gd name="connsiteY11" fmla="*/ 368606 h 1824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6585" h="1824612">
                <a:moveTo>
                  <a:pt x="966474" y="368606"/>
                </a:moveTo>
                <a:lnTo>
                  <a:pt x="731344" y="388121"/>
                </a:lnTo>
                <a:lnTo>
                  <a:pt x="700339" y="0"/>
                </a:lnTo>
                <a:lnTo>
                  <a:pt x="0" y="62011"/>
                </a:lnTo>
                <a:lnTo>
                  <a:pt x="44926" y="613170"/>
                </a:lnTo>
                <a:lnTo>
                  <a:pt x="104900" y="1254690"/>
                </a:lnTo>
                <a:lnTo>
                  <a:pt x="147483" y="1824612"/>
                </a:lnTo>
                <a:lnTo>
                  <a:pt x="466510" y="1799400"/>
                </a:lnTo>
                <a:lnTo>
                  <a:pt x="1004673" y="1747013"/>
                </a:lnTo>
                <a:lnTo>
                  <a:pt x="985623" y="1575563"/>
                </a:lnTo>
                <a:lnTo>
                  <a:pt x="1066585" y="1566038"/>
                </a:lnTo>
                <a:lnTo>
                  <a:pt x="966474" y="368606"/>
                </a:lnTo>
                <a:close/>
              </a:path>
            </a:pathLst>
          </a:custGeom>
          <a:solidFill>
            <a:srgbClr val="CD9D47">
              <a:alpha val="40000"/>
            </a:srgb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266892-4371-53E6-FD3B-7A80E8FB3CBA}"/>
              </a:ext>
            </a:extLst>
          </p:cNvPr>
          <p:cNvGrpSpPr/>
          <p:nvPr/>
        </p:nvGrpSpPr>
        <p:grpSpPr>
          <a:xfrm>
            <a:off x="8609788" y="196752"/>
            <a:ext cx="3761962" cy="278101"/>
            <a:chOff x="8609788" y="196752"/>
            <a:chExt cx="3761962" cy="27810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926FB1-473B-70E9-1753-EECEC6369EDA}"/>
                </a:ext>
              </a:extLst>
            </p:cNvPr>
            <p:cNvSpPr txBox="1"/>
            <p:nvPr/>
          </p:nvSpPr>
          <p:spPr>
            <a:xfrm>
              <a:off x="8609788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SITE PLAN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741D73-AD55-75F0-DEE1-00A1B7DD8991}"/>
                </a:ext>
              </a:extLst>
            </p:cNvPr>
            <p:cNvSpPr txBox="1"/>
            <p:nvPr/>
          </p:nvSpPr>
          <p:spPr>
            <a:xfrm>
              <a:off x="9567862" y="197854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GROUND PLAN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A40549-1DEC-0706-AEA0-5638E64ABED0}"/>
                </a:ext>
              </a:extLst>
            </p:cNvPr>
            <p:cNvSpPr txBox="1"/>
            <p:nvPr/>
          </p:nvSpPr>
          <p:spPr>
            <a:xfrm>
              <a:off x="10817553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dirty="0">
                  <a:solidFill>
                    <a:schemeClr val="bg1">
                      <a:lumMod val="65000"/>
                    </a:schemeClr>
                  </a:solidFill>
                </a:rPr>
                <a:t>SECOND PLAN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27128A9-1244-B0CB-515F-892F9B93F501}"/>
              </a:ext>
            </a:extLst>
          </p:cNvPr>
          <p:cNvSpPr txBox="1"/>
          <p:nvPr/>
        </p:nvSpPr>
        <p:spPr>
          <a:xfrm>
            <a:off x="2162067" y="2393950"/>
            <a:ext cx="7841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PRESCHOOL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6CEBA6-2D99-6408-AFCC-4520F84200C8}"/>
              </a:ext>
            </a:extLst>
          </p:cNvPr>
          <p:cNvSpPr txBox="1"/>
          <p:nvPr/>
        </p:nvSpPr>
        <p:spPr>
          <a:xfrm>
            <a:off x="2479567" y="3052804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STAFF ROOM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LOUNGE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D93465C-741C-0ED6-5CA6-B96B195D7EB4}"/>
              </a:ext>
            </a:extLst>
          </p:cNvPr>
          <p:cNvSpPr/>
          <p:nvPr/>
        </p:nvSpPr>
        <p:spPr>
          <a:xfrm>
            <a:off x="4567022" y="3885117"/>
            <a:ext cx="2317877" cy="2204973"/>
          </a:xfrm>
          <a:custGeom>
            <a:avLst/>
            <a:gdLst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22400 w 1670050"/>
              <a:gd name="connsiteY4" fmla="*/ 0 h 1479550"/>
              <a:gd name="connsiteX5" fmla="*/ 1416050 w 1670050"/>
              <a:gd name="connsiteY5" fmla="*/ 146050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28750 w 1670050"/>
              <a:gd name="connsiteY10" fmla="*/ 266700 h 1479550"/>
              <a:gd name="connsiteX11" fmla="*/ 1441450 w 1670050"/>
              <a:gd name="connsiteY11" fmla="*/ 342900 h 1479550"/>
              <a:gd name="connsiteX12" fmla="*/ 266700 w 1670050"/>
              <a:gd name="connsiteY12" fmla="*/ 330200 h 1479550"/>
              <a:gd name="connsiteX13" fmla="*/ 260350 w 1670050"/>
              <a:gd name="connsiteY13" fmla="*/ 266700 h 1479550"/>
              <a:gd name="connsiteX14" fmla="*/ 419100 w 1670050"/>
              <a:gd name="connsiteY14" fmla="*/ 254000 h 1479550"/>
              <a:gd name="connsiteX15" fmla="*/ 406400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22400 w 1670050"/>
              <a:gd name="connsiteY4" fmla="*/ 0 h 1479550"/>
              <a:gd name="connsiteX5" fmla="*/ 1416050 w 1670050"/>
              <a:gd name="connsiteY5" fmla="*/ 146050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28750 w 1670050"/>
              <a:gd name="connsiteY10" fmla="*/ 266700 h 1479550"/>
              <a:gd name="connsiteX11" fmla="*/ 1441450 w 1670050"/>
              <a:gd name="connsiteY11" fmla="*/ 342900 h 1479550"/>
              <a:gd name="connsiteX12" fmla="*/ 266700 w 1670050"/>
              <a:gd name="connsiteY12" fmla="*/ 330200 h 1479550"/>
              <a:gd name="connsiteX13" fmla="*/ 260350 w 1670050"/>
              <a:gd name="connsiteY13" fmla="*/ 266700 h 1479550"/>
              <a:gd name="connsiteX14" fmla="*/ 409575 w 1670050"/>
              <a:gd name="connsiteY14" fmla="*/ 270669 h 1479550"/>
              <a:gd name="connsiteX15" fmla="*/ 406400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22400 w 1670050"/>
              <a:gd name="connsiteY4" fmla="*/ 0 h 1479550"/>
              <a:gd name="connsiteX5" fmla="*/ 1416050 w 1670050"/>
              <a:gd name="connsiteY5" fmla="*/ 146050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28750 w 1670050"/>
              <a:gd name="connsiteY10" fmla="*/ 266700 h 1479550"/>
              <a:gd name="connsiteX11" fmla="*/ 1441450 w 1670050"/>
              <a:gd name="connsiteY11" fmla="*/ 342900 h 1479550"/>
              <a:gd name="connsiteX12" fmla="*/ 266700 w 1670050"/>
              <a:gd name="connsiteY12" fmla="*/ 330200 h 1479550"/>
              <a:gd name="connsiteX13" fmla="*/ 260350 w 1670050"/>
              <a:gd name="connsiteY13" fmla="*/ 266700 h 1479550"/>
              <a:gd name="connsiteX14" fmla="*/ 409575 w 1670050"/>
              <a:gd name="connsiteY14" fmla="*/ 270669 h 1479550"/>
              <a:gd name="connsiteX15" fmla="*/ 415925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22400 w 1670050"/>
              <a:gd name="connsiteY4" fmla="*/ 0 h 1479550"/>
              <a:gd name="connsiteX5" fmla="*/ 1416050 w 1670050"/>
              <a:gd name="connsiteY5" fmla="*/ 146050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28750 w 1670050"/>
              <a:gd name="connsiteY10" fmla="*/ 266700 h 1479550"/>
              <a:gd name="connsiteX11" fmla="*/ 1441450 w 1670050"/>
              <a:gd name="connsiteY11" fmla="*/ 342900 h 1479550"/>
              <a:gd name="connsiteX12" fmla="*/ 257175 w 1670050"/>
              <a:gd name="connsiteY12" fmla="*/ 330200 h 1479550"/>
              <a:gd name="connsiteX13" fmla="*/ 260350 w 1670050"/>
              <a:gd name="connsiteY13" fmla="*/ 266700 h 1479550"/>
              <a:gd name="connsiteX14" fmla="*/ 409575 w 1670050"/>
              <a:gd name="connsiteY14" fmla="*/ 270669 h 1479550"/>
              <a:gd name="connsiteX15" fmla="*/ 415925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22400 w 1670050"/>
              <a:gd name="connsiteY4" fmla="*/ 0 h 1479550"/>
              <a:gd name="connsiteX5" fmla="*/ 1416050 w 1670050"/>
              <a:gd name="connsiteY5" fmla="*/ 146050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28750 w 1670050"/>
              <a:gd name="connsiteY10" fmla="*/ 266700 h 1479550"/>
              <a:gd name="connsiteX11" fmla="*/ 1441450 w 1670050"/>
              <a:gd name="connsiteY11" fmla="*/ 342900 h 1479550"/>
              <a:gd name="connsiteX12" fmla="*/ 257175 w 1670050"/>
              <a:gd name="connsiteY12" fmla="*/ 330200 h 1479550"/>
              <a:gd name="connsiteX13" fmla="*/ 260350 w 1670050"/>
              <a:gd name="connsiteY13" fmla="*/ 266700 h 1479550"/>
              <a:gd name="connsiteX14" fmla="*/ 416719 w 1670050"/>
              <a:gd name="connsiteY14" fmla="*/ 265907 h 1479550"/>
              <a:gd name="connsiteX15" fmla="*/ 415925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22400 w 1670050"/>
              <a:gd name="connsiteY4" fmla="*/ 0 h 1479550"/>
              <a:gd name="connsiteX5" fmla="*/ 1416050 w 1670050"/>
              <a:gd name="connsiteY5" fmla="*/ 146050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28750 w 1670050"/>
              <a:gd name="connsiteY10" fmla="*/ 266700 h 1479550"/>
              <a:gd name="connsiteX11" fmla="*/ 1439069 w 1670050"/>
              <a:gd name="connsiteY11" fmla="*/ 335757 h 1479550"/>
              <a:gd name="connsiteX12" fmla="*/ 257175 w 1670050"/>
              <a:gd name="connsiteY12" fmla="*/ 330200 h 1479550"/>
              <a:gd name="connsiteX13" fmla="*/ 260350 w 1670050"/>
              <a:gd name="connsiteY13" fmla="*/ 266700 h 1479550"/>
              <a:gd name="connsiteX14" fmla="*/ 416719 w 1670050"/>
              <a:gd name="connsiteY14" fmla="*/ 265907 h 1479550"/>
              <a:gd name="connsiteX15" fmla="*/ 415925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22400 w 1670050"/>
              <a:gd name="connsiteY4" fmla="*/ 0 h 1479550"/>
              <a:gd name="connsiteX5" fmla="*/ 1416050 w 1670050"/>
              <a:gd name="connsiteY5" fmla="*/ 146050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43037 w 1670050"/>
              <a:gd name="connsiteY10" fmla="*/ 264319 h 1479550"/>
              <a:gd name="connsiteX11" fmla="*/ 1439069 w 1670050"/>
              <a:gd name="connsiteY11" fmla="*/ 335757 h 1479550"/>
              <a:gd name="connsiteX12" fmla="*/ 257175 w 1670050"/>
              <a:gd name="connsiteY12" fmla="*/ 330200 h 1479550"/>
              <a:gd name="connsiteX13" fmla="*/ 260350 w 1670050"/>
              <a:gd name="connsiteY13" fmla="*/ 266700 h 1479550"/>
              <a:gd name="connsiteX14" fmla="*/ 416719 w 1670050"/>
              <a:gd name="connsiteY14" fmla="*/ 265907 h 1479550"/>
              <a:gd name="connsiteX15" fmla="*/ 415925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22400 w 1670050"/>
              <a:gd name="connsiteY4" fmla="*/ 0 h 1479550"/>
              <a:gd name="connsiteX5" fmla="*/ 1416050 w 1670050"/>
              <a:gd name="connsiteY5" fmla="*/ 138906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43037 w 1670050"/>
              <a:gd name="connsiteY10" fmla="*/ 264319 h 1479550"/>
              <a:gd name="connsiteX11" fmla="*/ 1439069 w 1670050"/>
              <a:gd name="connsiteY11" fmla="*/ 335757 h 1479550"/>
              <a:gd name="connsiteX12" fmla="*/ 257175 w 1670050"/>
              <a:gd name="connsiteY12" fmla="*/ 330200 h 1479550"/>
              <a:gd name="connsiteX13" fmla="*/ 260350 w 1670050"/>
              <a:gd name="connsiteY13" fmla="*/ 266700 h 1479550"/>
              <a:gd name="connsiteX14" fmla="*/ 416719 w 1670050"/>
              <a:gd name="connsiteY14" fmla="*/ 265907 h 1479550"/>
              <a:gd name="connsiteX15" fmla="*/ 415925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6050 h 1479550"/>
              <a:gd name="connsiteX1" fmla="*/ 0 w 1670050"/>
              <a:gd name="connsiteY1" fmla="*/ 1479550 h 1479550"/>
              <a:gd name="connsiteX2" fmla="*/ 1670050 w 1670050"/>
              <a:gd name="connsiteY2" fmla="*/ 1479550 h 1479550"/>
              <a:gd name="connsiteX3" fmla="*/ 1657350 w 1670050"/>
              <a:gd name="connsiteY3" fmla="*/ 6350 h 1479550"/>
              <a:gd name="connsiteX4" fmla="*/ 1412875 w 1670050"/>
              <a:gd name="connsiteY4" fmla="*/ 0 h 1479550"/>
              <a:gd name="connsiteX5" fmla="*/ 1416050 w 1670050"/>
              <a:gd name="connsiteY5" fmla="*/ 138906 h 1479550"/>
              <a:gd name="connsiteX6" fmla="*/ 1250950 w 1670050"/>
              <a:gd name="connsiteY6" fmla="*/ 139700 h 1479550"/>
              <a:gd name="connsiteX7" fmla="*/ 1250950 w 1670050"/>
              <a:gd name="connsiteY7" fmla="*/ 266700 h 1479550"/>
              <a:gd name="connsiteX8" fmla="*/ 1428750 w 1670050"/>
              <a:gd name="connsiteY8" fmla="*/ 266700 h 1479550"/>
              <a:gd name="connsiteX9" fmla="*/ 1428750 w 1670050"/>
              <a:gd name="connsiteY9" fmla="*/ 266700 h 1479550"/>
              <a:gd name="connsiteX10" fmla="*/ 1443037 w 1670050"/>
              <a:gd name="connsiteY10" fmla="*/ 264319 h 1479550"/>
              <a:gd name="connsiteX11" fmla="*/ 1439069 w 1670050"/>
              <a:gd name="connsiteY11" fmla="*/ 335757 h 1479550"/>
              <a:gd name="connsiteX12" fmla="*/ 257175 w 1670050"/>
              <a:gd name="connsiteY12" fmla="*/ 330200 h 1479550"/>
              <a:gd name="connsiteX13" fmla="*/ 260350 w 1670050"/>
              <a:gd name="connsiteY13" fmla="*/ 266700 h 1479550"/>
              <a:gd name="connsiteX14" fmla="*/ 416719 w 1670050"/>
              <a:gd name="connsiteY14" fmla="*/ 265907 h 1479550"/>
              <a:gd name="connsiteX15" fmla="*/ 415925 w 1670050"/>
              <a:gd name="connsiteY15" fmla="*/ 146050 h 1479550"/>
              <a:gd name="connsiteX16" fmla="*/ 19050 w 1670050"/>
              <a:gd name="connsiteY16" fmla="*/ 146050 h 1479550"/>
              <a:gd name="connsiteX0" fmla="*/ 19050 w 1670050"/>
              <a:gd name="connsiteY0" fmla="*/ 149225 h 1482725"/>
              <a:gd name="connsiteX1" fmla="*/ 0 w 1670050"/>
              <a:gd name="connsiteY1" fmla="*/ 1482725 h 1482725"/>
              <a:gd name="connsiteX2" fmla="*/ 1670050 w 1670050"/>
              <a:gd name="connsiteY2" fmla="*/ 1482725 h 1482725"/>
              <a:gd name="connsiteX3" fmla="*/ 1659732 w 1670050"/>
              <a:gd name="connsiteY3" fmla="*/ 0 h 1482725"/>
              <a:gd name="connsiteX4" fmla="*/ 1412875 w 1670050"/>
              <a:gd name="connsiteY4" fmla="*/ 3175 h 1482725"/>
              <a:gd name="connsiteX5" fmla="*/ 1416050 w 1670050"/>
              <a:gd name="connsiteY5" fmla="*/ 142081 h 1482725"/>
              <a:gd name="connsiteX6" fmla="*/ 1250950 w 1670050"/>
              <a:gd name="connsiteY6" fmla="*/ 142875 h 1482725"/>
              <a:gd name="connsiteX7" fmla="*/ 1250950 w 1670050"/>
              <a:gd name="connsiteY7" fmla="*/ 269875 h 1482725"/>
              <a:gd name="connsiteX8" fmla="*/ 1428750 w 1670050"/>
              <a:gd name="connsiteY8" fmla="*/ 269875 h 1482725"/>
              <a:gd name="connsiteX9" fmla="*/ 1428750 w 1670050"/>
              <a:gd name="connsiteY9" fmla="*/ 269875 h 1482725"/>
              <a:gd name="connsiteX10" fmla="*/ 1443037 w 1670050"/>
              <a:gd name="connsiteY10" fmla="*/ 267494 h 1482725"/>
              <a:gd name="connsiteX11" fmla="*/ 1439069 w 1670050"/>
              <a:gd name="connsiteY11" fmla="*/ 338932 h 1482725"/>
              <a:gd name="connsiteX12" fmla="*/ 257175 w 1670050"/>
              <a:gd name="connsiteY12" fmla="*/ 333375 h 1482725"/>
              <a:gd name="connsiteX13" fmla="*/ 260350 w 1670050"/>
              <a:gd name="connsiteY13" fmla="*/ 269875 h 1482725"/>
              <a:gd name="connsiteX14" fmla="*/ 416719 w 1670050"/>
              <a:gd name="connsiteY14" fmla="*/ 269082 h 1482725"/>
              <a:gd name="connsiteX15" fmla="*/ 415925 w 1670050"/>
              <a:gd name="connsiteY15" fmla="*/ 149225 h 1482725"/>
              <a:gd name="connsiteX16" fmla="*/ 19050 w 1670050"/>
              <a:gd name="connsiteY16" fmla="*/ 149225 h 1482725"/>
              <a:gd name="connsiteX0" fmla="*/ 7144 w 1670050"/>
              <a:gd name="connsiteY0" fmla="*/ 144463 h 1482725"/>
              <a:gd name="connsiteX1" fmla="*/ 0 w 1670050"/>
              <a:gd name="connsiteY1" fmla="*/ 1482725 h 1482725"/>
              <a:gd name="connsiteX2" fmla="*/ 1670050 w 1670050"/>
              <a:gd name="connsiteY2" fmla="*/ 1482725 h 1482725"/>
              <a:gd name="connsiteX3" fmla="*/ 1659732 w 1670050"/>
              <a:gd name="connsiteY3" fmla="*/ 0 h 1482725"/>
              <a:gd name="connsiteX4" fmla="*/ 1412875 w 1670050"/>
              <a:gd name="connsiteY4" fmla="*/ 3175 h 1482725"/>
              <a:gd name="connsiteX5" fmla="*/ 1416050 w 1670050"/>
              <a:gd name="connsiteY5" fmla="*/ 142081 h 1482725"/>
              <a:gd name="connsiteX6" fmla="*/ 1250950 w 1670050"/>
              <a:gd name="connsiteY6" fmla="*/ 142875 h 1482725"/>
              <a:gd name="connsiteX7" fmla="*/ 1250950 w 1670050"/>
              <a:gd name="connsiteY7" fmla="*/ 269875 h 1482725"/>
              <a:gd name="connsiteX8" fmla="*/ 1428750 w 1670050"/>
              <a:gd name="connsiteY8" fmla="*/ 269875 h 1482725"/>
              <a:gd name="connsiteX9" fmla="*/ 1428750 w 1670050"/>
              <a:gd name="connsiteY9" fmla="*/ 269875 h 1482725"/>
              <a:gd name="connsiteX10" fmla="*/ 1443037 w 1670050"/>
              <a:gd name="connsiteY10" fmla="*/ 267494 h 1482725"/>
              <a:gd name="connsiteX11" fmla="*/ 1439069 w 1670050"/>
              <a:gd name="connsiteY11" fmla="*/ 338932 h 1482725"/>
              <a:gd name="connsiteX12" fmla="*/ 257175 w 1670050"/>
              <a:gd name="connsiteY12" fmla="*/ 333375 h 1482725"/>
              <a:gd name="connsiteX13" fmla="*/ 260350 w 1670050"/>
              <a:gd name="connsiteY13" fmla="*/ 269875 h 1482725"/>
              <a:gd name="connsiteX14" fmla="*/ 416719 w 1670050"/>
              <a:gd name="connsiteY14" fmla="*/ 269082 h 1482725"/>
              <a:gd name="connsiteX15" fmla="*/ 415925 w 1670050"/>
              <a:gd name="connsiteY15" fmla="*/ 149225 h 1482725"/>
              <a:gd name="connsiteX16" fmla="*/ 7144 w 1670050"/>
              <a:gd name="connsiteY16" fmla="*/ 144463 h 1482725"/>
              <a:gd name="connsiteX0" fmla="*/ 7144 w 1670050"/>
              <a:gd name="connsiteY0" fmla="*/ 144463 h 1482725"/>
              <a:gd name="connsiteX1" fmla="*/ 0 w 1670050"/>
              <a:gd name="connsiteY1" fmla="*/ 1482725 h 1482725"/>
              <a:gd name="connsiteX2" fmla="*/ 1670050 w 1670050"/>
              <a:gd name="connsiteY2" fmla="*/ 1482725 h 1482725"/>
              <a:gd name="connsiteX3" fmla="*/ 1659732 w 1670050"/>
              <a:gd name="connsiteY3" fmla="*/ 0 h 1482725"/>
              <a:gd name="connsiteX4" fmla="*/ 1412875 w 1670050"/>
              <a:gd name="connsiteY4" fmla="*/ 3175 h 1482725"/>
              <a:gd name="connsiteX5" fmla="*/ 1416050 w 1670050"/>
              <a:gd name="connsiteY5" fmla="*/ 142081 h 1482725"/>
              <a:gd name="connsiteX6" fmla="*/ 1250950 w 1670050"/>
              <a:gd name="connsiteY6" fmla="*/ 142875 h 1482725"/>
              <a:gd name="connsiteX7" fmla="*/ 1250950 w 1670050"/>
              <a:gd name="connsiteY7" fmla="*/ 269875 h 1482725"/>
              <a:gd name="connsiteX8" fmla="*/ 1428750 w 1670050"/>
              <a:gd name="connsiteY8" fmla="*/ 269875 h 1482725"/>
              <a:gd name="connsiteX9" fmla="*/ 1428750 w 1670050"/>
              <a:gd name="connsiteY9" fmla="*/ 269875 h 1482725"/>
              <a:gd name="connsiteX10" fmla="*/ 1443037 w 1670050"/>
              <a:gd name="connsiteY10" fmla="*/ 267494 h 1482725"/>
              <a:gd name="connsiteX11" fmla="*/ 1439069 w 1670050"/>
              <a:gd name="connsiteY11" fmla="*/ 338932 h 1482725"/>
              <a:gd name="connsiteX12" fmla="*/ 257175 w 1670050"/>
              <a:gd name="connsiteY12" fmla="*/ 333375 h 1482725"/>
              <a:gd name="connsiteX13" fmla="*/ 260350 w 1670050"/>
              <a:gd name="connsiteY13" fmla="*/ 269875 h 1482725"/>
              <a:gd name="connsiteX14" fmla="*/ 416719 w 1670050"/>
              <a:gd name="connsiteY14" fmla="*/ 269082 h 1482725"/>
              <a:gd name="connsiteX15" fmla="*/ 415925 w 1670050"/>
              <a:gd name="connsiteY15" fmla="*/ 142081 h 1482725"/>
              <a:gd name="connsiteX16" fmla="*/ 7144 w 1670050"/>
              <a:gd name="connsiteY16" fmla="*/ 144463 h 1482725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428750 w 1670050"/>
              <a:gd name="connsiteY8" fmla="*/ 329616 h 1542466"/>
              <a:gd name="connsiteX9" fmla="*/ 1428750 w 1670050"/>
              <a:gd name="connsiteY9" fmla="*/ 329616 h 1542466"/>
              <a:gd name="connsiteX10" fmla="*/ 1443037 w 1670050"/>
              <a:gd name="connsiteY10" fmla="*/ 327235 h 1542466"/>
              <a:gd name="connsiteX11" fmla="*/ 1439069 w 1670050"/>
              <a:gd name="connsiteY11" fmla="*/ 398673 h 1542466"/>
              <a:gd name="connsiteX12" fmla="*/ 257175 w 1670050"/>
              <a:gd name="connsiteY12" fmla="*/ 393116 h 1542466"/>
              <a:gd name="connsiteX13" fmla="*/ 260350 w 1670050"/>
              <a:gd name="connsiteY13" fmla="*/ 329616 h 1542466"/>
              <a:gd name="connsiteX14" fmla="*/ 393450 w 1670050"/>
              <a:gd name="connsiteY14" fmla="*/ 4208 h 1542466"/>
              <a:gd name="connsiteX15" fmla="*/ 415925 w 1670050"/>
              <a:gd name="connsiteY15" fmla="*/ 201822 h 1542466"/>
              <a:gd name="connsiteX16" fmla="*/ 7144 w 1670050"/>
              <a:gd name="connsiteY16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428750 w 1670050"/>
              <a:gd name="connsiteY8" fmla="*/ 329616 h 1542466"/>
              <a:gd name="connsiteX9" fmla="*/ 1428750 w 1670050"/>
              <a:gd name="connsiteY9" fmla="*/ 329616 h 1542466"/>
              <a:gd name="connsiteX10" fmla="*/ 1443037 w 1670050"/>
              <a:gd name="connsiteY10" fmla="*/ 327235 h 1542466"/>
              <a:gd name="connsiteX11" fmla="*/ 1439069 w 1670050"/>
              <a:gd name="connsiteY11" fmla="*/ 398673 h 1542466"/>
              <a:gd name="connsiteX12" fmla="*/ 257175 w 1670050"/>
              <a:gd name="connsiteY12" fmla="*/ 393116 h 1542466"/>
              <a:gd name="connsiteX13" fmla="*/ 619357 w 1670050"/>
              <a:gd name="connsiteY13" fmla="*/ 1788 h 1542466"/>
              <a:gd name="connsiteX14" fmla="*/ 393450 w 1670050"/>
              <a:gd name="connsiteY14" fmla="*/ 4208 h 1542466"/>
              <a:gd name="connsiteX15" fmla="*/ 415925 w 1670050"/>
              <a:gd name="connsiteY15" fmla="*/ 201822 h 1542466"/>
              <a:gd name="connsiteX16" fmla="*/ 7144 w 1670050"/>
              <a:gd name="connsiteY16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428750 w 1670050"/>
              <a:gd name="connsiteY8" fmla="*/ 329616 h 1542466"/>
              <a:gd name="connsiteX9" fmla="*/ 1428750 w 1670050"/>
              <a:gd name="connsiteY9" fmla="*/ 329616 h 1542466"/>
              <a:gd name="connsiteX10" fmla="*/ 1443037 w 1670050"/>
              <a:gd name="connsiteY10" fmla="*/ 327235 h 1542466"/>
              <a:gd name="connsiteX11" fmla="*/ 1439069 w 1670050"/>
              <a:gd name="connsiteY11" fmla="*/ 398673 h 1542466"/>
              <a:gd name="connsiteX12" fmla="*/ 948597 w 1670050"/>
              <a:gd name="connsiteY12" fmla="*/ 1008 h 1542466"/>
              <a:gd name="connsiteX13" fmla="*/ 619357 w 1670050"/>
              <a:gd name="connsiteY13" fmla="*/ 1788 h 1542466"/>
              <a:gd name="connsiteX14" fmla="*/ 393450 w 1670050"/>
              <a:gd name="connsiteY14" fmla="*/ 4208 h 1542466"/>
              <a:gd name="connsiteX15" fmla="*/ 415925 w 1670050"/>
              <a:gd name="connsiteY15" fmla="*/ 201822 h 1542466"/>
              <a:gd name="connsiteX16" fmla="*/ 7144 w 1670050"/>
              <a:gd name="connsiteY16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428750 w 1670050"/>
              <a:gd name="connsiteY8" fmla="*/ 329616 h 1542466"/>
              <a:gd name="connsiteX9" fmla="*/ 1428750 w 1670050"/>
              <a:gd name="connsiteY9" fmla="*/ 329616 h 1542466"/>
              <a:gd name="connsiteX10" fmla="*/ 1443037 w 1670050"/>
              <a:gd name="connsiteY10" fmla="*/ 327235 h 1542466"/>
              <a:gd name="connsiteX11" fmla="*/ 1236297 w 1670050"/>
              <a:gd name="connsiteY11" fmla="*/ 3351 h 1542466"/>
              <a:gd name="connsiteX12" fmla="*/ 948597 w 1670050"/>
              <a:gd name="connsiteY12" fmla="*/ 1008 h 1542466"/>
              <a:gd name="connsiteX13" fmla="*/ 619357 w 1670050"/>
              <a:gd name="connsiteY13" fmla="*/ 1788 h 1542466"/>
              <a:gd name="connsiteX14" fmla="*/ 393450 w 1670050"/>
              <a:gd name="connsiteY14" fmla="*/ 4208 h 1542466"/>
              <a:gd name="connsiteX15" fmla="*/ 415925 w 1670050"/>
              <a:gd name="connsiteY15" fmla="*/ 201822 h 1542466"/>
              <a:gd name="connsiteX16" fmla="*/ 7144 w 1670050"/>
              <a:gd name="connsiteY16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428750 w 1670050"/>
              <a:gd name="connsiteY8" fmla="*/ 329616 h 1542466"/>
              <a:gd name="connsiteX9" fmla="*/ 1428750 w 1670050"/>
              <a:gd name="connsiteY9" fmla="*/ 329616 h 1542466"/>
              <a:gd name="connsiteX10" fmla="*/ 1230292 w 1670050"/>
              <a:gd name="connsiteY10" fmla="*/ 99040 h 1542466"/>
              <a:gd name="connsiteX11" fmla="*/ 1236297 w 1670050"/>
              <a:gd name="connsiteY11" fmla="*/ 3351 h 1542466"/>
              <a:gd name="connsiteX12" fmla="*/ 948597 w 1670050"/>
              <a:gd name="connsiteY12" fmla="*/ 1008 h 1542466"/>
              <a:gd name="connsiteX13" fmla="*/ 619357 w 1670050"/>
              <a:gd name="connsiteY13" fmla="*/ 1788 h 1542466"/>
              <a:gd name="connsiteX14" fmla="*/ 393450 w 1670050"/>
              <a:gd name="connsiteY14" fmla="*/ 4208 h 1542466"/>
              <a:gd name="connsiteX15" fmla="*/ 415925 w 1670050"/>
              <a:gd name="connsiteY15" fmla="*/ 201822 h 1542466"/>
              <a:gd name="connsiteX16" fmla="*/ 7144 w 1670050"/>
              <a:gd name="connsiteY16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428750 w 1670050"/>
              <a:gd name="connsiteY8" fmla="*/ 329616 h 1542466"/>
              <a:gd name="connsiteX9" fmla="*/ 1428750 w 1670050"/>
              <a:gd name="connsiteY9" fmla="*/ 329616 h 1542466"/>
              <a:gd name="connsiteX10" fmla="*/ 1236297 w 1670050"/>
              <a:gd name="connsiteY10" fmla="*/ 3351 h 1542466"/>
              <a:gd name="connsiteX11" fmla="*/ 948597 w 1670050"/>
              <a:gd name="connsiteY11" fmla="*/ 1008 h 1542466"/>
              <a:gd name="connsiteX12" fmla="*/ 619357 w 1670050"/>
              <a:gd name="connsiteY12" fmla="*/ 1788 h 1542466"/>
              <a:gd name="connsiteX13" fmla="*/ 393450 w 1670050"/>
              <a:gd name="connsiteY13" fmla="*/ 4208 h 1542466"/>
              <a:gd name="connsiteX14" fmla="*/ 415925 w 1670050"/>
              <a:gd name="connsiteY14" fmla="*/ 201822 h 1542466"/>
              <a:gd name="connsiteX15" fmla="*/ 7144 w 1670050"/>
              <a:gd name="connsiteY15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428750 w 1670050"/>
              <a:gd name="connsiteY8" fmla="*/ 329616 h 1542466"/>
              <a:gd name="connsiteX9" fmla="*/ 1232626 w 1670050"/>
              <a:gd name="connsiteY9" fmla="*/ 107849 h 1542466"/>
              <a:gd name="connsiteX10" fmla="*/ 1236297 w 1670050"/>
              <a:gd name="connsiteY10" fmla="*/ 3351 h 1542466"/>
              <a:gd name="connsiteX11" fmla="*/ 948597 w 1670050"/>
              <a:gd name="connsiteY11" fmla="*/ 1008 h 1542466"/>
              <a:gd name="connsiteX12" fmla="*/ 619357 w 1670050"/>
              <a:gd name="connsiteY12" fmla="*/ 1788 h 1542466"/>
              <a:gd name="connsiteX13" fmla="*/ 393450 w 1670050"/>
              <a:gd name="connsiteY13" fmla="*/ 4208 h 1542466"/>
              <a:gd name="connsiteX14" fmla="*/ 415925 w 1670050"/>
              <a:gd name="connsiteY14" fmla="*/ 201822 h 1542466"/>
              <a:gd name="connsiteX15" fmla="*/ 7144 w 1670050"/>
              <a:gd name="connsiteY15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428750 w 1670050"/>
              <a:gd name="connsiteY8" fmla="*/ 329616 h 1542466"/>
              <a:gd name="connsiteX9" fmla="*/ 1236297 w 1670050"/>
              <a:gd name="connsiteY9" fmla="*/ 3351 h 1542466"/>
              <a:gd name="connsiteX10" fmla="*/ 948597 w 1670050"/>
              <a:gd name="connsiteY10" fmla="*/ 1008 h 1542466"/>
              <a:gd name="connsiteX11" fmla="*/ 619357 w 1670050"/>
              <a:gd name="connsiteY11" fmla="*/ 1788 h 1542466"/>
              <a:gd name="connsiteX12" fmla="*/ 393450 w 1670050"/>
              <a:gd name="connsiteY12" fmla="*/ 4208 h 1542466"/>
              <a:gd name="connsiteX13" fmla="*/ 415925 w 1670050"/>
              <a:gd name="connsiteY13" fmla="*/ 201822 h 1542466"/>
              <a:gd name="connsiteX14" fmla="*/ 7144 w 1670050"/>
              <a:gd name="connsiteY14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229302 w 1670050"/>
              <a:gd name="connsiteY8" fmla="*/ 136776 h 1542466"/>
              <a:gd name="connsiteX9" fmla="*/ 1236297 w 1670050"/>
              <a:gd name="connsiteY9" fmla="*/ 3351 h 1542466"/>
              <a:gd name="connsiteX10" fmla="*/ 948597 w 1670050"/>
              <a:gd name="connsiteY10" fmla="*/ 1008 h 1542466"/>
              <a:gd name="connsiteX11" fmla="*/ 619357 w 1670050"/>
              <a:gd name="connsiteY11" fmla="*/ 1788 h 1542466"/>
              <a:gd name="connsiteX12" fmla="*/ 393450 w 1670050"/>
              <a:gd name="connsiteY12" fmla="*/ 4208 h 1542466"/>
              <a:gd name="connsiteX13" fmla="*/ 415925 w 1670050"/>
              <a:gd name="connsiteY13" fmla="*/ 201822 h 1542466"/>
              <a:gd name="connsiteX14" fmla="*/ 7144 w 1670050"/>
              <a:gd name="connsiteY14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50950 w 1670050"/>
              <a:gd name="connsiteY7" fmla="*/ 329616 h 1542466"/>
              <a:gd name="connsiteX8" fmla="*/ 1236297 w 1670050"/>
              <a:gd name="connsiteY8" fmla="*/ 3351 h 1542466"/>
              <a:gd name="connsiteX9" fmla="*/ 948597 w 1670050"/>
              <a:gd name="connsiteY9" fmla="*/ 1008 h 1542466"/>
              <a:gd name="connsiteX10" fmla="*/ 619357 w 1670050"/>
              <a:gd name="connsiteY10" fmla="*/ 1788 h 1542466"/>
              <a:gd name="connsiteX11" fmla="*/ 393450 w 1670050"/>
              <a:gd name="connsiteY11" fmla="*/ 4208 h 1542466"/>
              <a:gd name="connsiteX12" fmla="*/ 415925 w 1670050"/>
              <a:gd name="connsiteY12" fmla="*/ 201822 h 1542466"/>
              <a:gd name="connsiteX13" fmla="*/ 7144 w 1670050"/>
              <a:gd name="connsiteY13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184467 w 1670050"/>
              <a:gd name="connsiteY7" fmla="*/ 91780 h 1542466"/>
              <a:gd name="connsiteX8" fmla="*/ 1236297 w 1670050"/>
              <a:gd name="connsiteY8" fmla="*/ 3351 h 1542466"/>
              <a:gd name="connsiteX9" fmla="*/ 948597 w 1670050"/>
              <a:gd name="connsiteY9" fmla="*/ 1008 h 1542466"/>
              <a:gd name="connsiteX10" fmla="*/ 619357 w 1670050"/>
              <a:gd name="connsiteY10" fmla="*/ 1788 h 1542466"/>
              <a:gd name="connsiteX11" fmla="*/ 393450 w 1670050"/>
              <a:gd name="connsiteY11" fmla="*/ 4208 h 1542466"/>
              <a:gd name="connsiteX12" fmla="*/ 415925 w 1670050"/>
              <a:gd name="connsiteY12" fmla="*/ 201822 h 1542466"/>
              <a:gd name="connsiteX13" fmla="*/ 7144 w 1670050"/>
              <a:gd name="connsiteY13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36297 w 1670050"/>
              <a:gd name="connsiteY7" fmla="*/ 3351 h 1542466"/>
              <a:gd name="connsiteX8" fmla="*/ 948597 w 1670050"/>
              <a:gd name="connsiteY8" fmla="*/ 1008 h 1542466"/>
              <a:gd name="connsiteX9" fmla="*/ 619357 w 1670050"/>
              <a:gd name="connsiteY9" fmla="*/ 1788 h 1542466"/>
              <a:gd name="connsiteX10" fmla="*/ 393450 w 1670050"/>
              <a:gd name="connsiteY10" fmla="*/ 4208 h 1542466"/>
              <a:gd name="connsiteX11" fmla="*/ 415925 w 1670050"/>
              <a:gd name="connsiteY11" fmla="*/ 201822 h 1542466"/>
              <a:gd name="connsiteX12" fmla="*/ 7144 w 1670050"/>
              <a:gd name="connsiteY12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50950 w 1670050"/>
              <a:gd name="connsiteY6" fmla="*/ 202616 h 1542466"/>
              <a:gd name="connsiteX7" fmla="*/ 1262890 w 1670050"/>
              <a:gd name="connsiteY7" fmla="*/ 6565 h 1542466"/>
              <a:gd name="connsiteX8" fmla="*/ 948597 w 1670050"/>
              <a:gd name="connsiteY8" fmla="*/ 1008 h 1542466"/>
              <a:gd name="connsiteX9" fmla="*/ 619357 w 1670050"/>
              <a:gd name="connsiteY9" fmla="*/ 1788 h 1542466"/>
              <a:gd name="connsiteX10" fmla="*/ 393450 w 1670050"/>
              <a:gd name="connsiteY10" fmla="*/ 4208 h 1542466"/>
              <a:gd name="connsiteX11" fmla="*/ 415925 w 1670050"/>
              <a:gd name="connsiteY11" fmla="*/ 201822 h 1542466"/>
              <a:gd name="connsiteX12" fmla="*/ 7144 w 1670050"/>
              <a:gd name="connsiteY12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2875 w 1670050"/>
              <a:gd name="connsiteY4" fmla="*/ 62916 h 1542466"/>
              <a:gd name="connsiteX5" fmla="*/ 1416050 w 1670050"/>
              <a:gd name="connsiteY5" fmla="*/ 201822 h 1542466"/>
              <a:gd name="connsiteX6" fmla="*/ 1264247 w 1670050"/>
              <a:gd name="connsiteY6" fmla="*/ 201009 h 1542466"/>
              <a:gd name="connsiteX7" fmla="*/ 1262890 w 1670050"/>
              <a:gd name="connsiteY7" fmla="*/ 6565 h 1542466"/>
              <a:gd name="connsiteX8" fmla="*/ 948597 w 1670050"/>
              <a:gd name="connsiteY8" fmla="*/ 1008 h 1542466"/>
              <a:gd name="connsiteX9" fmla="*/ 619357 w 1670050"/>
              <a:gd name="connsiteY9" fmla="*/ 1788 h 1542466"/>
              <a:gd name="connsiteX10" fmla="*/ 393450 w 1670050"/>
              <a:gd name="connsiteY10" fmla="*/ 4208 h 1542466"/>
              <a:gd name="connsiteX11" fmla="*/ 415925 w 1670050"/>
              <a:gd name="connsiteY11" fmla="*/ 201822 h 1542466"/>
              <a:gd name="connsiteX12" fmla="*/ 7144 w 1670050"/>
              <a:gd name="connsiteY12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7861 w 1670050"/>
              <a:gd name="connsiteY4" fmla="*/ 62916 h 1542466"/>
              <a:gd name="connsiteX5" fmla="*/ 1416050 w 1670050"/>
              <a:gd name="connsiteY5" fmla="*/ 201822 h 1542466"/>
              <a:gd name="connsiteX6" fmla="*/ 1264247 w 1670050"/>
              <a:gd name="connsiteY6" fmla="*/ 201009 h 1542466"/>
              <a:gd name="connsiteX7" fmla="*/ 1262890 w 1670050"/>
              <a:gd name="connsiteY7" fmla="*/ 6565 h 1542466"/>
              <a:gd name="connsiteX8" fmla="*/ 948597 w 1670050"/>
              <a:gd name="connsiteY8" fmla="*/ 1008 h 1542466"/>
              <a:gd name="connsiteX9" fmla="*/ 619357 w 1670050"/>
              <a:gd name="connsiteY9" fmla="*/ 1788 h 1542466"/>
              <a:gd name="connsiteX10" fmla="*/ 393450 w 1670050"/>
              <a:gd name="connsiteY10" fmla="*/ 4208 h 1542466"/>
              <a:gd name="connsiteX11" fmla="*/ 415925 w 1670050"/>
              <a:gd name="connsiteY11" fmla="*/ 201822 h 1542466"/>
              <a:gd name="connsiteX12" fmla="*/ 7144 w 1670050"/>
              <a:gd name="connsiteY12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7861 w 1670050"/>
              <a:gd name="connsiteY4" fmla="*/ 62916 h 1542466"/>
              <a:gd name="connsiteX5" fmla="*/ 1416050 w 1670050"/>
              <a:gd name="connsiteY5" fmla="*/ 201822 h 1542466"/>
              <a:gd name="connsiteX6" fmla="*/ 1259260 w 1670050"/>
              <a:gd name="connsiteY6" fmla="*/ 204224 h 1542466"/>
              <a:gd name="connsiteX7" fmla="*/ 1262890 w 1670050"/>
              <a:gd name="connsiteY7" fmla="*/ 6565 h 1542466"/>
              <a:gd name="connsiteX8" fmla="*/ 948597 w 1670050"/>
              <a:gd name="connsiteY8" fmla="*/ 1008 h 1542466"/>
              <a:gd name="connsiteX9" fmla="*/ 619357 w 1670050"/>
              <a:gd name="connsiteY9" fmla="*/ 1788 h 1542466"/>
              <a:gd name="connsiteX10" fmla="*/ 393450 w 1670050"/>
              <a:gd name="connsiteY10" fmla="*/ 4208 h 1542466"/>
              <a:gd name="connsiteX11" fmla="*/ 415925 w 1670050"/>
              <a:gd name="connsiteY11" fmla="*/ 201822 h 1542466"/>
              <a:gd name="connsiteX12" fmla="*/ 7144 w 1670050"/>
              <a:gd name="connsiteY12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6199 w 1670050"/>
              <a:gd name="connsiteY4" fmla="*/ 62916 h 1542466"/>
              <a:gd name="connsiteX5" fmla="*/ 1416050 w 1670050"/>
              <a:gd name="connsiteY5" fmla="*/ 201822 h 1542466"/>
              <a:gd name="connsiteX6" fmla="*/ 1259260 w 1670050"/>
              <a:gd name="connsiteY6" fmla="*/ 204224 h 1542466"/>
              <a:gd name="connsiteX7" fmla="*/ 1262890 w 1670050"/>
              <a:gd name="connsiteY7" fmla="*/ 6565 h 1542466"/>
              <a:gd name="connsiteX8" fmla="*/ 948597 w 1670050"/>
              <a:gd name="connsiteY8" fmla="*/ 1008 h 1542466"/>
              <a:gd name="connsiteX9" fmla="*/ 619357 w 1670050"/>
              <a:gd name="connsiteY9" fmla="*/ 1788 h 1542466"/>
              <a:gd name="connsiteX10" fmla="*/ 393450 w 1670050"/>
              <a:gd name="connsiteY10" fmla="*/ 4208 h 1542466"/>
              <a:gd name="connsiteX11" fmla="*/ 415925 w 1670050"/>
              <a:gd name="connsiteY11" fmla="*/ 201822 h 1542466"/>
              <a:gd name="connsiteX12" fmla="*/ 7144 w 1670050"/>
              <a:gd name="connsiteY12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6199 w 1670050"/>
              <a:gd name="connsiteY4" fmla="*/ 62916 h 1542466"/>
              <a:gd name="connsiteX5" fmla="*/ 1416050 w 1670050"/>
              <a:gd name="connsiteY5" fmla="*/ 201822 h 1542466"/>
              <a:gd name="connsiteX6" fmla="*/ 1259260 w 1670050"/>
              <a:gd name="connsiteY6" fmla="*/ 204224 h 1542466"/>
              <a:gd name="connsiteX7" fmla="*/ 1256242 w 1670050"/>
              <a:gd name="connsiteY7" fmla="*/ 14600 h 1542466"/>
              <a:gd name="connsiteX8" fmla="*/ 948597 w 1670050"/>
              <a:gd name="connsiteY8" fmla="*/ 1008 h 1542466"/>
              <a:gd name="connsiteX9" fmla="*/ 619357 w 1670050"/>
              <a:gd name="connsiteY9" fmla="*/ 1788 h 1542466"/>
              <a:gd name="connsiteX10" fmla="*/ 393450 w 1670050"/>
              <a:gd name="connsiteY10" fmla="*/ 4208 h 1542466"/>
              <a:gd name="connsiteX11" fmla="*/ 415925 w 1670050"/>
              <a:gd name="connsiteY11" fmla="*/ 201822 h 1542466"/>
              <a:gd name="connsiteX12" fmla="*/ 7144 w 1670050"/>
              <a:gd name="connsiteY12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6199 w 1670050"/>
              <a:gd name="connsiteY4" fmla="*/ 62916 h 1542466"/>
              <a:gd name="connsiteX5" fmla="*/ 1416050 w 1670050"/>
              <a:gd name="connsiteY5" fmla="*/ 201822 h 1542466"/>
              <a:gd name="connsiteX6" fmla="*/ 1259260 w 1670050"/>
              <a:gd name="connsiteY6" fmla="*/ 204224 h 1542466"/>
              <a:gd name="connsiteX7" fmla="*/ 1256242 w 1670050"/>
              <a:gd name="connsiteY7" fmla="*/ 14600 h 1542466"/>
              <a:gd name="connsiteX8" fmla="*/ 948597 w 1670050"/>
              <a:gd name="connsiteY8" fmla="*/ 1008 h 1542466"/>
              <a:gd name="connsiteX9" fmla="*/ 393450 w 1670050"/>
              <a:gd name="connsiteY9" fmla="*/ 4208 h 1542466"/>
              <a:gd name="connsiteX10" fmla="*/ 415925 w 1670050"/>
              <a:gd name="connsiteY10" fmla="*/ 201822 h 1542466"/>
              <a:gd name="connsiteX11" fmla="*/ 7144 w 1670050"/>
              <a:gd name="connsiteY11" fmla="*/ 204204 h 1542466"/>
              <a:gd name="connsiteX0" fmla="*/ 7144 w 1670050"/>
              <a:gd name="connsiteY0" fmla="*/ 204204 h 1542466"/>
              <a:gd name="connsiteX1" fmla="*/ 0 w 1670050"/>
              <a:gd name="connsiteY1" fmla="*/ 1542466 h 1542466"/>
              <a:gd name="connsiteX2" fmla="*/ 1670050 w 1670050"/>
              <a:gd name="connsiteY2" fmla="*/ 1542466 h 1542466"/>
              <a:gd name="connsiteX3" fmla="*/ 1659732 w 1670050"/>
              <a:gd name="connsiteY3" fmla="*/ 59741 h 1542466"/>
              <a:gd name="connsiteX4" fmla="*/ 1416199 w 1670050"/>
              <a:gd name="connsiteY4" fmla="*/ 62916 h 1542466"/>
              <a:gd name="connsiteX5" fmla="*/ 1416050 w 1670050"/>
              <a:gd name="connsiteY5" fmla="*/ 201822 h 1542466"/>
              <a:gd name="connsiteX6" fmla="*/ 1259260 w 1670050"/>
              <a:gd name="connsiteY6" fmla="*/ 204224 h 1542466"/>
              <a:gd name="connsiteX7" fmla="*/ 1256242 w 1670050"/>
              <a:gd name="connsiteY7" fmla="*/ 14600 h 1542466"/>
              <a:gd name="connsiteX8" fmla="*/ 393450 w 1670050"/>
              <a:gd name="connsiteY8" fmla="*/ 4208 h 1542466"/>
              <a:gd name="connsiteX9" fmla="*/ 415925 w 1670050"/>
              <a:gd name="connsiteY9" fmla="*/ 201822 h 1542466"/>
              <a:gd name="connsiteX10" fmla="*/ 7144 w 1670050"/>
              <a:gd name="connsiteY10" fmla="*/ 204204 h 1542466"/>
              <a:gd name="connsiteX0" fmla="*/ 7144 w 1670050"/>
              <a:gd name="connsiteY0" fmla="*/ 197867 h 1536129"/>
              <a:gd name="connsiteX1" fmla="*/ 0 w 1670050"/>
              <a:gd name="connsiteY1" fmla="*/ 1536129 h 1536129"/>
              <a:gd name="connsiteX2" fmla="*/ 1670050 w 1670050"/>
              <a:gd name="connsiteY2" fmla="*/ 1536129 h 1536129"/>
              <a:gd name="connsiteX3" fmla="*/ 1659732 w 1670050"/>
              <a:gd name="connsiteY3" fmla="*/ 53404 h 1536129"/>
              <a:gd name="connsiteX4" fmla="*/ 1416199 w 1670050"/>
              <a:gd name="connsiteY4" fmla="*/ 56579 h 1536129"/>
              <a:gd name="connsiteX5" fmla="*/ 1416050 w 1670050"/>
              <a:gd name="connsiteY5" fmla="*/ 195485 h 1536129"/>
              <a:gd name="connsiteX6" fmla="*/ 1259260 w 1670050"/>
              <a:gd name="connsiteY6" fmla="*/ 197887 h 1536129"/>
              <a:gd name="connsiteX7" fmla="*/ 1256242 w 1670050"/>
              <a:gd name="connsiteY7" fmla="*/ 8263 h 1536129"/>
              <a:gd name="connsiteX8" fmla="*/ 406747 w 1670050"/>
              <a:gd name="connsiteY8" fmla="*/ 4299 h 1536129"/>
              <a:gd name="connsiteX9" fmla="*/ 415925 w 1670050"/>
              <a:gd name="connsiteY9" fmla="*/ 195485 h 1536129"/>
              <a:gd name="connsiteX10" fmla="*/ 7144 w 1670050"/>
              <a:gd name="connsiteY10" fmla="*/ 197867 h 1536129"/>
              <a:gd name="connsiteX0" fmla="*/ 7144 w 1670050"/>
              <a:gd name="connsiteY0" fmla="*/ 197799 h 1536061"/>
              <a:gd name="connsiteX1" fmla="*/ 0 w 1670050"/>
              <a:gd name="connsiteY1" fmla="*/ 1536061 h 1536061"/>
              <a:gd name="connsiteX2" fmla="*/ 1670050 w 1670050"/>
              <a:gd name="connsiteY2" fmla="*/ 1536061 h 1536061"/>
              <a:gd name="connsiteX3" fmla="*/ 1659732 w 1670050"/>
              <a:gd name="connsiteY3" fmla="*/ 53336 h 1536061"/>
              <a:gd name="connsiteX4" fmla="*/ 1416199 w 1670050"/>
              <a:gd name="connsiteY4" fmla="*/ 56511 h 1536061"/>
              <a:gd name="connsiteX5" fmla="*/ 1416050 w 1670050"/>
              <a:gd name="connsiteY5" fmla="*/ 195417 h 1536061"/>
              <a:gd name="connsiteX6" fmla="*/ 1259260 w 1670050"/>
              <a:gd name="connsiteY6" fmla="*/ 197819 h 1536061"/>
              <a:gd name="connsiteX7" fmla="*/ 1256242 w 1670050"/>
              <a:gd name="connsiteY7" fmla="*/ 8195 h 1536061"/>
              <a:gd name="connsiteX8" fmla="*/ 406747 w 1670050"/>
              <a:gd name="connsiteY8" fmla="*/ 4231 h 1536061"/>
              <a:gd name="connsiteX9" fmla="*/ 397642 w 1670050"/>
              <a:gd name="connsiteY9" fmla="*/ 200237 h 1536061"/>
              <a:gd name="connsiteX10" fmla="*/ 7144 w 1670050"/>
              <a:gd name="connsiteY10" fmla="*/ 197799 h 1536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0050" h="1536061">
                <a:moveTo>
                  <a:pt x="7144" y="197799"/>
                </a:moveTo>
                <a:cubicBezTo>
                  <a:pt x="4763" y="643886"/>
                  <a:pt x="2381" y="1089974"/>
                  <a:pt x="0" y="1536061"/>
                </a:cubicBezTo>
                <a:lnTo>
                  <a:pt x="1670050" y="1536061"/>
                </a:lnTo>
                <a:cubicBezTo>
                  <a:pt x="1666611" y="1041819"/>
                  <a:pt x="1663171" y="547578"/>
                  <a:pt x="1659732" y="53336"/>
                </a:cubicBezTo>
                <a:lnTo>
                  <a:pt x="1416199" y="56511"/>
                </a:lnTo>
                <a:cubicBezTo>
                  <a:pt x="1417257" y="102813"/>
                  <a:pt x="1414992" y="149115"/>
                  <a:pt x="1416050" y="195417"/>
                </a:cubicBezTo>
                <a:lnTo>
                  <a:pt x="1259260" y="197819"/>
                </a:lnTo>
                <a:cubicBezTo>
                  <a:pt x="1258808" y="133004"/>
                  <a:pt x="1256694" y="73010"/>
                  <a:pt x="1256242" y="8195"/>
                </a:cubicBezTo>
                <a:lnTo>
                  <a:pt x="406747" y="4231"/>
                </a:lnTo>
                <a:cubicBezTo>
                  <a:pt x="405689" y="-37309"/>
                  <a:pt x="398700" y="241777"/>
                  <a:pt x="397642" y="200237"/>
                </a:cubicBezTo>
                <a:lnTo>
                  <a:pt x="7144" y="197799"/>
                </a:lnTo>
                <a:close/>
              </a:path>
            </a:pathLst>
          </a:custGeom>
          <a:solidFill>
            <a:srgbClr val="5C8551">
              <a:alpha val="40000"/>
            </a:srgb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CA08386-4809-34B7-E0F7-AA61A4F73D2E}"/>
              </a:ext>
            </a:extLst>
          </p:cNvPr>
          <p:cNvSpPr/>
          <p:nvPr/>
        </p:nvSpPr>
        <p:spPr>
          <a:xfrm>
            <a:off x="3453656" y="5209724"/>
            <a:ext cx="1117600" cy="584028"/>
          </a:xfrm>
          <a:custGeom>
            <a:avLst/>
            <a:gdLst>
              <a:gd name="connsiteX0" fmla="*/ 0 w 731043"/>
              <a:gd name="connsiteY0" fmla="*/ 73819 h 404813"/>
              <a:gd name="connsiteX1" fmla="*/ 288131 w 731043"/>
              <a:gd name="connsiteY1" fmla="*/ 30956 h 404813"/>
              <a:gd name="connsiteX2" fmla="*/ 283368 w 731043"/>
              <a:gd name="connsiteY2" fmla="*/ 0 h 404813"/>
              <a:gd name="connsiteX3" fmla="*/ 723900 w 731043"/>
              <a:gd name="connsiteY3" fmla="*/ 0 h 404813"/>
              <a:gd name="connsiteX4" fmla="*/ 731043 w 731043"/>
              <a:gd name="connsiteY4" fmla="*/ 333375 h 404813"/>
              <a:gd name="connsiteX5" fmla="*/ 23812 w 731043"/>
              <a:gd name="connsiteY5" fmla="*/ 404813 h 404813"/>
              <a:gd name="connsiteX6" fmla="*/ 0 w 731043"/>
              <a:gd name="connsiteY6" fmla="*/ 73819 h 404813"/>
              <a:gd name="connsiteX0" fmla="*/ 0 w 749307"/>
              <a:gd name="connsiteY0" fmla="*/ 73819 h 404813"/>
              <a:gd name="connsiteX1" fmla="*/ 288131 w 749307"/>
              <a:gd name="connsiteY1" fmla="*/ 30956 h 404813"/>
              <a:gd name="connsiteX2" fmla="*/ 283368 w 749307"/>
              <a:gd name="connsiteY2" fmla="*/ 0 h 404813"/>
              <a:gd name="connsiteX3" fmla="*/ 749307 w 749307"/>
              <a:gd name="connsiteY3" fmla="*/ 0 h 404813"/>
              <a:gd name="connsiteX4" fmla="*/ 731043 w 749307"/>
              <a:gd name="connsiteY4" fmla="*/ 333375 h 404813"/>
              <a:gd name="connsiteX5" fmla="*/ 23812 w 749307"/>
              <a:gd name="connsiteY5" fmla="*/ 404813 h 404813"/>
              <a:gd name="connsiteX6" fmla="*/ 0 w 749307"/>
              <a:gd name="connsiteY6" fmla="*/ 73819 h 404813"/>
              <a:gd name="connsiteX0" fmla="*/ 0 w 749307"/>
              <a:gd name="connsiteY0" fmla="*/ 92451 h 423445"/>
              <a:gd name="connsiteX1" fmla="*/ 288131 w 749307"/>
              <a:gd name="connsiteY1" fmla="*/ 49588 h 423445"/>
              <a:gd name="connsiteX2" fmla="*/ 283368 w 749307"/>
              <a:gd name="connsiteY2" fmla="*/ 18632 h 423445"/>
              <a:gd name="connsiteX3" fmla="*/ 749307 w 749307"/>
              <a:gd name="connsiteY3" fmla="*/ 0 h 423445"/>
              <a:gd name="connsiteX4" fmla="*/ 731043 w 749307"/>
              <a:gd name="connsiteY4" fmla="*/ 352007 h 423445"/>
              <a:gd name="connsiteX5" fmla="*/ 23812 w 749307"/>
              <a:gd name="connsiteY5" fmla="*/ 423445 h 423445"/>
              <a:gd name="connsiteX6" fmla="*/ 0 w 749307"/>
              <a:gd name="connsiteY6" fmla="*/ 92451 h 423445"/>
              <a:gd name="connsiteX0" fmla="*/ 0 w 749307"/>
              <a:gd name="connsiteY0" fmla="*/ 94145 h 425139"/>
              <a:gd name="connsiteX1" fmla="*/ 288131 w 749307"/>
              <a:gd name="connsiteY1" fmla="*/ 51282 h 425139"/>
              <a:gd name="connsiteX2" fmla="*/ 295225 w 749307"/>
              <a:gd name="connsiteY2" fmla="*/ 0 h 425139"/>
              <a:gd name="connsiteX3" fmla="*/ 749307 w 749307"/>
              <a:gd name="connsiteY3" fmla="*/ 1694 h 425139"/>
              <a:gd name="connsiteX4" fmla="*/ 731043 w 749307"/>
              <a:gd name="connsiteY4" fmla="*/ 353701 h 425139"/>
              <a:gd name="connsiteX5" fmla="*/ 23812 w 749307"/>
              <a:gd name="connsiteY5" fmla="*/ 425139 h 425139"/>
              <a:gd name="connsiteX6" fmla="*/ 0 w 749307"/>
              <a:gd name="connsiteY6" fmla="*/ 94145 h 425139"/>
              <a:gd name="connsiteX0" fmla="*/ 0 w 749307"/>
              <a:gd name="connsiteY0" fmla="*/ 92451 h 423445"/>
              <a:gd name="connsiteX1" fmla="*/ 288131 w 749307"/>
              <a:gd name="connsiteY1" fmla="*/ 49588 h 423445"/>
              <a:gd name="connsiteX2" fmla="*/ 293531 w 749307"/>
              <a:gd name="connsiteY2" fmla="*/ 3388 h 423445"/>
              <a:gd name="connsiteX3" fmla="*/ 749307 w 749307"/>
              <a:gd name="connsiteY3" fmla="*/ 0 h 423445"/>
              <a:gd name="connsiteX4" fmla="*/ 731043 w 749307"/>
              <a:gd name="connsiteY4" fmla="*/ 352007 h 423445"/>
              <a:gd name="connsiteX5" fmla="*/ 23812 w 749307"/>
              <a:gd name="connsiteY5" fmla="*/ 423445 h 423445"/>
              <a:gd name="connsiteX6" fmla="*/ 0 w 749307"/>
              <a:gd name="connsiteY6" fmla="*/ 92451 h 423445"/>
              <a:gd name="connsiteX0" fmla="*/ 0 w 749307"/>
              <a:gd name="connsiteY0" fmla="*/ 92451 h 423445"/>
              <a:gd name="connsiteX1" fmla="*/ 288131 w 749307"/>
              <a:gd name="connsiteY1" fmla="*/ 49588 h 423445"/>
              <a:gd name="connsiteX2" fmla="*/ 293531 w 749307"/>
              <a:gd name="connsiteY2" fmla="*/ 3388 h 423445"/>
              <a:gd name="connsiteX3" fmla="*/ 749307 w 749307"/>
              <a:gd name="connsiteY3" fmla="*/ 0 h 423445"/>
              <a:gd name="connsiteX4" fmla="*/ 746287 w 749307"/>
              <a:gd name="connsiteY4" fmla="*/ 358782 h 423445"/>
              <a:gd name="connsiteX5" fmla="*/ 23812 w 749307"/>
              <a:gd name="connsiteY5" fmla="*/ 423445 h 423445"/>
              <a:gd name="connsiteX6" fmla="*/ 0 w 749307"/>
              <a:gd name="connsiteY6" fmla="*/ 92451 h 423445"/>
              <a:gd name="connsiteX0" fmla="*/ 0 w 749307"/>
              <a:gd name="connsiteY0" fmla="*/ 92451 h 440383"/>
              <a:gd name="connsiteX1" fmla="*/ 288131 w 749307"/>
              <a:gd name="connsiteY1" fmla="*/ 49588 h 440383"/>
              <a:gd name="connsiteX2" fmla="*/ 293531 w 749307"/>
              <a:gd name="connsiteY2" fmla="*/ 3388 h 440383"/>
              <a:gd name="connsiteX3" fmla="*/ 749307 w 749307"/>
              <a:gd name="connsiteY3" fmla="*/ 0 h 440383"/>
              <a:gd name="connsiteX4" fmla="*/ 746287 w 749307"/>
              <a:gd name="connsiteY4" fmla="*/ 358782 h 440383"/>
              <a:gd name="connsiteX5" fmla="*/ 15343 w 749307"/>
              <a:gd name="connsiteY5" fmla="*/ 440383 h 440383"/>
              <a:gd name="connsiteX6" fmla="*/ 0 w 749307"/>
              <a:gd name="connsiteY6" fmla="*/ 92451 h 440383"/>
              <a:gd name="connsiteX0" fmla="*/ 0 w 749307"/>
              <a:gd name="connsiteY0" fmla="*/ 94145 h 442077"/>
              <a:gd name="connsiteX1" fmla="*/ 288131 w 749307"/>
              <a:gd name="connsiteY1" fmla="*/ 51282 h 442077"/>
              <a:gd name="connsiteX2" fmla="*/ 276593 w 749307"/>
              <a:gd name="connsiteY2" fmla="*/ 0 h 442077"/>
              <a:gd name="connsiteX3" fmla="*/ 749307 w 749307"/>
              <a:gd name="connsiteY3" fmla="*/ 1694 h 442077"/>
              <a:gd name="connsiteX4" fmla="*/ 746287 w 749307"/>
              <a:gd name="connsiteY4" fmla="*/ 360476 h 442077"/>
              <a:gd name="connsiteX5" fmla="*/ 15343 w 749307"/>
              <a:gd name="connsiteY5" fmla="*/ 442077 h 442077"/>
              <a:gd name="connsiteX6" fmla="*/ 0 w 749307"/>
              <a:gd name="connsiteY6" fmla="*/ 94145 h 442077"/>
              <a:gd name="connsiteX0" fmla="*/ 0 w 749307"/>
              <a:gd name="connsiteY0" fmla="*/ 92451 h 440383"/>
              <a:gd name="connsiteX1" fmla="*/ 288131 w 749307"/>
              <a:gd name="connsiteY1" fmla="*/ 49588 h 440383"/>
              <a:gd name="connsiteX2" fmla="*/ 285062 w 749307"/>
              <a:gd name="connsiteY2" fmla="*/ 1693 h 440383"/>
              <a:gd name="connsiteX3" fmla="*/ 749307 w 749307"/>
              <a:gd name="connsiteY3" fmla="*/ 0 h 440383"/>
              <a:gd name="connsiteX4" fmla="*/ 746287 w 749307"/>
              <a:gd name="connsiteY4" fmla="*/ 358782 h 440383"/>
              <a:gd name="connsiteX5" fmla="*/ 15343 w 749307"/>
              <a:gd name="connsiteY5" fmla="*/ 440383 h 440383"/>
              <a:gd name="connsiteX6" fmla="*/ 0 w 749307"/>
              <a:gd name="connsiteY6" fmla="*/ 92451 h 440383"/>
              <a:gd name="connsiteX0" fmla="*/ 0 w 749307"/>
              <a:gd name="connsiteY0" fmla="*/ 94145 h 442077"/>
              <a:gd name="connsiteX1" fmla="*/ 288131 w 749307"/>
              <a:gd name="connsiteY1" fmla="*/ 51282 h 442077"/>
              <a:gd name="connsiteX2" fmla="*/ 290144 w 749307"/>
              <a:gd name="connsiteY2" fmla="*/ 0 h 442077"/>
              <a:gd name="connsiteX3" fmla="*/ 749307 w 749307"/>
              <a:gd name="connsiteY3" fmla="*/ 1694 h 442077"/>
              <a:gd name="connsiteX4" fmla="*/ 746287 w 749307"/>
              <a:gd name="connsiteY4" fmla="*/ 360476 h 442077"/>
              <a:gd name="connsiteX5" fmla="*/ 15343 w 749307"/>
              <a:gd name="connsiteY5" fmla="*/ 442077 h 442077"/>
              <a:gd name="connsiteX6" fmla="*/ 0 w 749307"/>
              <a:gd name="connsiteY6" fmla="*/ 94145 h 442077"/>
              <a:gd name="connsiteX0" fmla="*/ 0 w 749307"/>
              <a:gd name="connsiteY0" fmla="*/ 92451 h 440383"/>
              <a:gd name="connsiteX1" fmla="*/ 288131 w 749307"/>
              <a:gd name="connsiteY1" fmla="*/ 49588 h 440383"/>
              <a:gd name="connsiteX2" fmla="*/ 296919 w 749307"/>
              <a:gd name="connsiteY2" fmla="*/ 1694 h 440383"/>
              <a:gd name="connsiteX3" fmla="*/ 749307 w 749307"/>
              <a:gd name="connsiteY3" fmla="*/ 0 h 440383"/>
              <a:gd name="connsiteX4" fmla="*/ 746287 w 749307"/>
              <a:gd name="connsiteY4" fmla="*/ 358782 h 440383"/>
              <a:gd name="connsiteX5" fmla="*/ 15343 w 749307"/>
              <a:gd name="connsiteY5" fmla="*/ 440383 h 440383"/>
              <a:gd name="connsiteX6" fmla="*/ 0 w 749307"/>
              <a:gd name="connsiteY6" fmla="*/ 92451 h 440383"/>
              <a:gd name="connsiteX0" fmla="*/ 0 w 749307"/>
              <a:gd name="connsiteY0" fmla="*/ 92451 h 403646"/>
              <a:gd name="connsiteX1" fmla="*/ 288131 w 749307"/>
              <a:gd name="connsiteY1" fmla="*/ 49588 h 403646"/>
              <a:gd name="connsiteX2" fmla="*/ 296919 w 749307"/>
              <a:gd name="connsiteY2" fmla="*/ 1694 h 403646"/>
              <a:gd name="connsiteX3" fmla="*/ 749307 w 749307"/>
              <a:gd name="connsiteY3" fmla="*/ 0 h 403646"/>
              <a:gd name="connsiteX4" fmla="*/ 746287 w 749307"/>
              <a:gd name="connsiteY4" fmla="*/ 358782 h 403646"/>
              <a:gd name="connsiteX5" fmla="*/ 15343 w 749307"/>
              <a:gd name="connsiteY5" fmla="*/ 403646 h 403646"/>
              <a:gd name="connsiteX6" fmla="*/ 0 w 749307"/>
              <a:gd name="connsiteY6" fmla="*/ 92451 h 403646"/>
              <a:gd name="connsiteX0" fmla="*/ 0 w 749307"/>
              <a:gd name="connsiteY0" fmla="*/ 92451 h 403646"/>
              <a:gd name="connsiteX1" fmla="*/ 288131 w 749307"/>
              <a:gd name="connsiteY1" fmla="*/ 49588 h 403646"/>
              <a:gd name="connsiteX2" fmla="*/ 296919 w 749307"/>
              <a:gd name="connsiteY2" fmla="*/ 1694 h 403646"/>
              <a:gd name="connsiteX3" fmla="*/ 749307 w 749307"/>
              <a:gd name="connsiteY3" fmla="*/ 0 h 403646"/>
              <a:gd name="connsiteX4" fmla="*/ 740043 w 749307"/>
              <a:gd name="connsiteY4" fmla="*/ 338373 h 403646"/>
              <a:gd name="connsiteX5" fmla="*/ 15343 w 749307"/>
              <a:gd name="connsiteY5" fmla="*/ 403646 h 403646"/>
              <a:gd name="connsiteX6" fmla="*/ 0 w 749307"/>
              <a:gd name="connsiteY6" fmla="*/ 92451 h 403646"/>
              <a:gd name="connsiteX0" fmla="*/ 0 w 749307"/>
              <a:gd name="connsiteY0" fmla="*/ 92451 h 403646"/>
              <a:gd name="connsiteX1" fmla="*/ 288131 w 749307"/>
              <a:gd name="connsiteY1" fmla="*/ 49588 h 403646"/>
              <a:gd name="connsiteX2" fmla="*/ 276105 w 749307"/>
              <a:gd name="connsiteY2" fmla="*/ 18021 h 403646"/>
              <a:gd name="connsiteX3" fmla="*/ 749307 w 749307"/>
              <a:gd name="connsiteY3" fmla="*/ 0 h 403646"/>
              <a:gd name="connsiteX4" fmla="*/ 740043 w 749307"/>
              <a:gd name="connsiteY4" fmla="*/ 338373 h 403646"/>
              <a:gd name="connsiteX5" fmla="*/ 15343 w 749307"/>
              <a:gd name="connsiteY5" fmla="*/ 403646 h 403646"/>
              <a:gd name="connsiteX6" fmla="*/ 0 w 749307"/>
              <a:gd name="connsiteY6" fmla="*/ 92451 h 403646"/>
              <a:gd name="connsiteX0" fmla="*/ 0 w 740118"/>
              <a:gd name="connsiteY0" fmla="*/ 74430 h 385625"/>
              <a:gd name="connsiteX1" fmla="*/ 288131 w 740118"/>
              <a:gd name="connsiteY1" fmla="*/ 31567 h 385625"/>
              <a:gd name="connsiteX2" fmla="*/ 276105 w 740118"/>
              <a:gd name="connsiteY2" fmla="*/ 0 h 385625"/>
              <a:gd name="connsiteX3" fmla="*/ 732656 w 740118"/>
              <a:gd name="connsiteY3" fmla="*/ 10552 h 385625"/>
              <a:gd name="connsiteX4" fmla="*/ 740043 w 740118"/>
              <a:gd name="connsiteY4" fmla="*/ 320352 h 385625"/>
              <a:gd name="connsiteX5" fmla="*/ 15343 w 740118"/>
              <a:gd name="connsiteY5" fmla="*/ 385625 h 385625"/>
              <a:gd name="connsiteX6" fmla="*/ 0 w 740118"/>
              <a:gd name="connsiteY6" fmla="*/ 74430 h 385625"/>
              <a:gd name="connsiteX0" fmla="*/ 0 w 740118"/>
              <a:gd name="connsiteY0" fmla="*/ 63878 h 375073"/>
              <a:gd name="connsiteX1" fmla="*/ 288131 w 740118"/>
              <a:gd name="connsiteY1" fmla="*/ 21015 h 375073"/>
              <a:gd name="connsiteX2" fmla="*/ 292756 w 740118"/>
              <a:gd name="connsiteY2" fmla="*/ 3735 h 375073"/>
              <a:gd name="connsiteX3" fmla="*/ 732656 w 740118"/>
              <a:gd name="connsiteY3" fmla="*/ 0 h 375073"/>
              <a:gd name="connsiteX4" fmla="*/ 740043 w 740118"/>
              <a:gd name="connsiteY4" fmla="*/ 309800 h 375073"/>
              <a:gd name="connsiteX5" fmla="*/ 15343 w 740118"/>
              <a:gd name="connsiteY5" fmla="*/ 375073 h 375073"/>
              <a:gd name="connsiteX6" fmla="*/ 0 w 740118"/>
              <a:gd name="connsiteY6" fmla="*/ 63878 h 375073"/>
              <a:gd name="connsiteX0" fmla="*/ 0 w 740118"/>
              <a:gd name="connsiteY0" fmla="*/ 64225 h 375420"/>
              <a:gd name="connsiteX1" fmla="*/ 288131 w 740118"/>
              <a:gd name="connsiteY1" fmla="*/ 21362 h 375420"/>
              <a:gd name="connsiteX2" fmla="*/ 286512 w 740118"/>
              <a:gd name="connsiteY2" fmla="*/ 0 h 375420"/>
              <a:gd name="connsiteX3" fmla="*/ 732656 w 740118"/>
              <a:gd name="connsiteY3" fmla="*/ 347 h 375420"/>
              <a:gd name="connsiteX4" fmla="*/ 740043 w 740118"/>
              <a:gd name="connsiteY4" fmla="*/ 310147 h 375420"/>
              <a:gd name="connsiteX5" fmla="*/ 15343 w 740118"/>
              <a:gd name="connsiteY5" fmla="*/ 375420 h 375420"/>
              <a:gd name="connsiteX6" fmla="*/ 0 w 740118"/>
              <a:gd name="connsiteY6" fmla="*/ 64225 h 375420"/>
              <a:gd name="connsiteX0" fmla="*/ 0 w 732656"/>
              <a:gd name="connsiteY0" fmla="*/ 64225 h 375420"/>
              <a:gd name="connsiteX1" fmla="*/ 288131 w 732656"/>
              <a:gd name="connsiteY1" fmla="*/ 21362 h 375420"/>
              <a:gd name="connsiteX2" fmla="*/ 286512 w 732656"/>
              <a:gd name="connsiteY2" fmla="*/ 0 h 375420"/>
              <a:gd name="connsiteX3" fmla="*/ 732656 w 732656"/>
              <a:gd name="connsiteY3" fmla="*/ 347 h 375420"/>
              <a:gd name="connsiteX4" fmla="*/ 721311 w 732656"/>
              <a:gd name="connsiteY4" fmla="*/ 312188 h 375420"/>
              <a:gd name="connsiteX5" fmla="*/ 15343 w 732656"/>
              <a:gd name="connsiteY5" fmla="*/ 375420 h 375420"/>
              <a:gd name="connsiteX6" fmla="*/ 0 w 732656"/>
              <a:gd name="connsiteY6" fmla="*/ 64225 h 375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2656" h="375420">
                <a:moveTo>
                  <a:pt x="0" y="64225"/>
                </a:moveTo>
                <a:lnTo>
                  <a:pt x="288131" y="21362"/>
                </a:lnTo>
                <a:lnTo>
                  <a:pt x="286512" y="0"/>
                </a:lnTo>
                <a:lnTo>
                  <a:pt x="732656" y="347"/>
                </a:lnTo>
                <a:cubicBezTo>
                  <a:pt x="731649" y="119941"/>
                  <a:pt x="722318" y="192594"/>
                  <a:pt x="721311" y="312188"/>
                </a:cubicBezTo>
                <a:lnTo>
                  <a:pt x="15343" y="375420"/>
                </a:lnTo>
                <a:lnTo>
                  <a:pt x="0" y="64225"/>
                </a:lnTo>
                <a:close/>
              </a:path>
            </a:pathLst>
          </a:custGeom>
          <a:solidFill>
            <a:schemeClr val="bg1">
              <a:lumMod val="50000"/>
              <a:alpha val="80000"/>
            </a:schemeClr>
          </a:solidFill>
          <a:ln w="15875" cmpd="sng">
            <a:noFill/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24F1F6-0F81-EDA9-291B-1F83EA844574}"/>
              </a:ext>
            </a:extLst>
          </p:cNvPr>
          <p:cNvSpPr txBox="1"/>
          <p:nvPr/>
        </p:nvSpPr>
        <p:spPr>
          <a:xfrm>
            <a:off x="3114043" y="4579555"/>
            <a:ext cx="633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764E1B-A25F-8B88-E316-5D1D5E99398C}"/>
              </a:ext>
            </a:extLst>
          </p:cNvPr>
          <p:cNvSpPr txBox="1"/>
          <p:nvPr/>
        </p:nvSpPr>
        <p:spPr>
          <a:xfrm>
            <a:off x="3200222" y="3690164"/>
            <a:ext cx="506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ROOM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4F8CE6-2B82-836D-B9F5-AB08781C1876}"/>
              </a:ext>
            </a:extLst>
          </p:cNvPr>
          <p:cNvSpPr txBox="1"/>
          <p:nvPr/>
        </p:nvSpPr>
        <p:spPr>
          <a:xfrm>
            <a:off x="3326601" y="2413844"/>
            <a:ext cx="715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ROOM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97CFC6-D10D-AEC4-FEFA-A366D4EFBDF1}"/>
              </a:ext>
            </a:extLst>
          </p:cNvPr>
          <p:cNvSpPr txBox="1"/>
          <p:nvPr/>
        </p:nvSpPr>
        <p:spPr>
          <a:xfrm>
            <a:off x="5697496" y="2759959"/>
            <a:ext cx="797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CLASSROOM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2894BA-8B4F-F474-E15A-15C84F8DCA15}"/>
              </a:ext>
            </a:extLst>
          </p:cNvPr>
          <p:cNvSpPr txBox="1"/>
          <p:nvPr/>
        </p:nvSpPr>
        <p:spPr>
          <a:xfrm>
            <a:off x="6632939" y="2753422"/>
            <a:ext cx="79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CLASSROOM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372CE-6B4F-42E9-2066-1A149007D9A8}"/>
              </a:ext>
            </a:extLst>
          </p:cNvPr>
          <p:cNvSpPr txBox="1"/>
          <p:nvPr/>
        </p:nvSpPr>
        <p:spPr>
          <a:xfrm>
            <a:off x="7377008" y="2753422"/>
            <a:ext cx="79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CLASSROOM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CD6C73-65BD-A636-8FCA-F8E7C47BDBA3}"/>
              </a:ext>
            </a:extLst>
          </p:cNvPr>
          <p:cNvSpPr txBox="1"/>
          <p:nvPr/>
        </p:nvSpPr>
        <p:spPr>
          <a:xfrm>
            <a:off x="5345900" y="5155135"/>
            <a:ext cx="7906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GYMNASIUM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44DD26-200F-BD80-9B2D-185704275750}"/>
              </a:ext>
            </a:extLst>
          </p:cNvPr>
          <p:cNvSpPr txBox="1"/>
          <p:nvPr/>
        </p:nvSpPr>
        <p:spPr>
          <a:xfrm>
            <a:off x="5478938" y="4086740"/>
            <a:ext cx="4940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1354ED-5756-5E60-4EB5-F8B8A8438CDD}"/>
              </a:ext>
            </a:extLst>
          </p:cNvPr>
          <p:cNvSpPr txBox="1"/>
          <p:nvPr/>
        </p:nvSpPr>
        <p:spPr>
          <a:xfrm>
            <a:off x="6891541" y="4086740"/>
            <a:ext cx="6110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KITCHEN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F36522-C109-C70F-16B8-8247AA83A539}"/>
              </a:ext>
            </a:extLst>
          </p:cNvPr>
          <p:cNvSpPr txBox="1"/>
          <p:nvPr/>
        </p:nvSpPr>
        <p:spPr>
          <a:xfrm>
            <a:off x="7039193" y="4557290"/>
            <a:ext cx="6351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GYM </a:t>
            </a:r>
          </a:p>
          <a:p>
            <a:r>
              <a:rPr lang="en-US" dirty="0"/>
              <a:t>STORAGE</a:t>
            </a:r>
            <a:endParaRPr lang="en-CA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4EF179-1BB2-DFCB-B39F-ADAD8B7B0110}"/>
              </a:ext>
            </a:extLst>
          </p:cNvPr>
          <p:cNvSpPr txBox="1"/>
          <p:nvPr/>
        </p:nvSpPr>
        <p:spPr>
          <a:xfrm>
            <a:off x="7463738" y="3981037"/>
            <a:ext cx="4187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UWR</a:t>
            </a:r>
            <a:endParaRPr lang="en-CA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7F890D-6445-A83E-BC16-EAB88FDD5AE8}"/>
              </a:ext>
            </a:extLst>
          </p:cNvPr>
          <p:cNvSpPr txBox="1"/>
          <p:nvPr/>
        </p:nvSpPr>
        <p:spPr>
          <a:xfrm>
            <a:off x="8017497" y="4016988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STORAGE</a:t>
            </a:r>
            <a:endParaRPr lang="en-CA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10E0EA-3B4D-872F-D287-47F806BC7C58}"/>
              </a:ext>
            </a:extLst>
          </p:cNvPr>
          <p:cNvSpPr txBox="1"/>
          <p:nvPr/>
        </p:nvSpPr>
        <p:spPr>
          <a:xfrm>
            <a:off x="8136143" y="4526810"/>
            <a:ext cx="4587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ELEC.</a:t>
            </a:r>
            <a:endParaRPr lang="en-CA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B8DD8D-BB2B-0E26-0B51-F1BE5C07FBF1}"/>
              </a:ext>
            </a:extLst>
          </p:cNvPr>
          <p:cNvSpPr txBox="1"/>
          <p:nvPr/>
        </p:nvSpPr>
        <p:spPr>
          <a:xfrm>
            <a:off x="8171111" y="3435484"/>
            <a:ext cx="4571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STAIR</a:t>
            </a:r>
            <a:endParaRPr lang="en-CA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7FA8BF-0270-2106-803A-8D7925D2E00E}"/>
              </a:ext>
            </a:extLst>
          </p:cNvPr>
          <p:cNvSpPr txBox="1"/>
          <p:nvPr/>
        </p:nvSpPr>
        <p:spPr>
          <a:xfrm>
            <a:off x="2472114" y="4993019"/>
            <a:ext cx="6174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CB93E9-D9CD-E9D8-619D-D4CFE19A5FFB}"/>
              </a:ext>
            </a:extLst>
          </p:cNvPr>
          <p:cNvSpPr txBox="1"/>
          <p:nvPr/>
        </p:nvSpPr>
        <p:spPr>
          <a:xfrm>
            <a:off x="2495142" y="4461895"/>
            <a:ext cx="519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VICE</a:t>
            </a:r>
          </a:p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PRINC.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8DB4EB-71CF-5941-6C77-77FD05D5C796}"/>
              </a:ext>
            </a:extLst>
          </p:cNvPr>
          <p:cNvSpPr txBox="1"/>
          <p:nvPr/>
        </p:nvSpPr>
        <p:spPr>
          <a:xfrm>
            <a:off x="2439986" y="4124710"/>
            <a:ext cx="5196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PRINC.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989196E-383F-B356-265D-94DF31F3DF85}"/>
              </a:ext>
            </a:extLst>
          </p:cNvPr>
          <p:cNvSpPr txBox="1"/>
          <p:nvPr/>
        </p:nvSpPr>
        <p:spPr>
          <a:xfrm>
            <a:off x="2437974" y="3734156"/>
            <a:ext cx="4555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COPY</a:t>
            </a:r>
            <a:endParaRPr lang="en-CA" sz="8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1844335-4630-0CC2-7112-C41D2E27DD9C}"/>
              </a:ext>
            </a:extLst>
          </p:cNvPr>
          <p:cNvSpPr txBox="1"/>
          <p:nvPr/>
        </p:nvSpPr>
        <p:spPr>
          <a:xfrm>
            <a:off x="3326601" y="2873732"/>
            <a:ext cx="3465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WR</a:t>
            </a:r>
            <a:endParaRPr lang="en-CA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EC9B1EE-C24B-8E8D-7053-3D2DBCCA8CD4}"/>
              </a:ext>
            </a:extLst>
          </p:cNvPr>
          <p:cNvSpPr txBox="1"/>
          <p:nvPr/>
        </p:nvSpPr>
        <p:spPr>
          <a:xfrm>
            <a:off x="3343791" y="3131627"/>
            <a:ext cx="3465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WR</a:t>
            </a:r>
            <a:endParaRPr lang="en-CA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CA1A95-14EE-0174-825F-69F350C8E89F}"/>
              </a:ext>
            </a:extLst>
          </p:cNvPr>
          <p:cNvSpPr txBox="1"/>
          <p:nvPr/>
        </p:nvSpPr>
        <p:spPr>
          <a:xfrm>
            <a:off x="4358056" y="2840871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WR(M)</a:t>
            </a:r>
            <a:endParaRPr lang="en-CA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098410-4DC5-DBCD-E998-7C48C421FA6B}"/>
              </a:ext>
            </a:extLst>
          </p:cNvPr>
          <p:cNvSpPr txBox="1"/>
          <p:nvPr/>
        </p:nvSpPr>
        <p:spPr>
          <a:xfrm>
            <a:off x="5040394" y="3052804"/>
            <a:ext cx="5036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WR(W)</a:t>
            </a:r>
            <a:endParaRPr lang="en-CA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0BE187-C8E9-5F49-7D61-D7F5E120F349}"/>
              </a:ext>
            </a:extLst>
          </p:cNvPr>
          <p:cNvSpPr txBox="1"/>
          <p:nvPr/>
        </p:nvSpPr>
        <p:spPr>
          <a:xfrm>
            <a:off x="3983455" y="3942267"/>
            <a:ext cx="5020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LOBBY</a:t>
            </a:r>
            <a:endParaRPr lang="en-CA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BF9BBD8-A34D-4EBD-D344-68E22565F0E5}"/>
              </a:ext>
            </a:extLst>
          </p:cNvPr>
          <p:cNvSpPr txBox="1"/>
          <p:nvPr/>
        </p:nvSpPr>
        <p:spPr>
          <a:xfrm>
            <a:off x="3823297" y="5290107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</a:t>
            </a:r>
          </a:p>
          <a:p>
            <a:pPr algn="ctr"/>
            <a:r>
              <a:rPr lang="en-US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ENTRANCE</a:t>
            </a:r>
            <a:endParaRPr lang="en-CA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5C3972-601C-B154-40A5-247CF7D9470D}"/>
              </a:ext>
            </a:extLst>
          </p:cNvPr>
          <p:cNvGrpSpPr/>
          <p:nvPr/>
        </p:nvGrpSpPr>
        <p:grpSpPr>
          <a:xfrm>
            <a:off x="10382513" y="746936"/>
            <a:ext cx="1184914" cy="1440000"/>
            <a:chOff x="10689224" y="198990"/>
            <a:chExt cx="1184914" cy="1440000"/>
          </a:xfrm>
        </p:grpSpPr>
        <p:pic>
          <p:nvPicPr>
            <p:cNvPr id="4" name="Picture 3" descr="A floor plan of a building&#10;&#10;Description automatically generated">
              <a:extLst>
                <a:ext uri="{FF2B5EF4-FFF2-40B4-BE49-F238E27FC236}">
                  <a16:creationId xmlns:a16="http://schemas.microsoft.com/office/drawing/2014/main" id="{8D4D429C-FED5-D9F3-1AE9-22B2D64FC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6" t="47361" r="39395" b="6944"/>
            <a:stretch/>
          </p:blipFill>
          <p:spPr>
            <a:xfrm>
              <a:off x="10689224" y="198990"/>
              <a:ext cx="1184914" cy="1440000"/>
            </a:xfrm>
            <a:prstGeom prst="rect">
              <a:avLst/>
            </a:prstGeom>
          </p:spPr>
        </p:pic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89EA3E5-7028-E55D-6782-9F5572300FB2}"/>
                </a:ext>
              </a:extLst>
            </p:cNvPr>
            <p:cNvSpPr/>
            <p:nvPr/>
          </p:nvSpPr>
          <p:spPr>
            <a:xfrm>
              <a:off x="10766425" y="990600"/>
              <a:ext cx="1050925" cy="609600"/>
            </a:xfrm>
            <a:custGeom>
              <a:avLst/>
              <a:gdLst>
                <a:gd name="connsiteX0" fmla="*/ 1050925 w 1050925"/>
                <a:gd name="connsiteY0" fmla="*/ 34925 h 609600"/>
                <a:gd name="connsiteX1" fmla="*/ 1050925 w 1050925"/>
                <a:gd name="connsiteY1" fmla="*/ 438150 h 609600"/>
                <a:gd name="connsiteX2" fmla="*/ 787400 w 1050925"/>
                <a:gd name="connsiteY2" fmla="*/ 438150 h 609600"/>
                <a:gd name="connsiteX3" fmla="*/ 787400 w 1050925"/>
                <a:gd name="connsiteY3" fmla="*/ 600075 h 609600"/>
                <a:gd name="connsiteX4" fmla="*/ 746125 w 1050925"/>
                <a:gd name="connsiteY4" fmla="*/ 609600 h 609600"/>
                <a:gd name="connsiteX5" fmla="*/ 419100 w 1050925"/>
                <a:gd name="connsiteY5" fmla="*/ 609600 h 609600"/>
                <a:gd name="connsiteX6" fmla="*/ 419100 w 1050925"/>
                <a:gd name="connsiteY6" fmla="*/ 536575 h 609600"/>
                <a:gd name="connsiteX7" fmla="*/ 260350 w 1050925"/>
                <a:gd name="connsiteY7" fmla="*/ 555625 h 609600"/>
                <a:gd name="connsiteX8" fmla="*/ 247650 w 1050925"/>
                <a:gd name="connsiteY8" fmla="*/ 482600 h 609600"/>
                <a:gd name="connsiteX9" fmla="*/ 111125 w 1050925"/>
                <a:gd name="connsiteY9" fmla="*/ 498475 h 609600"/>
                <a:gd name="connsiteX10" fmla="*/ 76200 w 1050925"/>
                <a:gd name="connsiteY10" fmla="*/ 123825 h 609600"/>
                <a:gd name="connsiteX11" fmla="*/ 15875 w 1050925"/>
                <a:gd name="connsiteY11" fmla="*/ 127000 h 609600"/>
                <a:gd name="connsiteX12" fmla="*/ 0 w 1050925"/>
                <a:gd name="connsiteY12" fmla="*/ 0 h 609600"/>
                <a:gd name="connsiteX13" fmla="*/ 555625 w 1050925"/>
                <a:gd name="connsiteY13" fmla="*/ 0 h 609600"/>
                <a:gd name="connsiteX14" fmla="*/ 558800 w 1050925"/>
                <a:gd name="connsiteY14" fmla="*/ 38100 h 609600"/>
                <a:gd name="connsiteX15" fmla="*/ 1050925 w 1050925"/>
                <a:gd name="connsiteY15" fmla="*/ 34925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0925" h="609600">
                  <a:moveTo>
                    <a:pt x="1050925" y="34925"/>
                  </a:moveTo>
                  <a:lnTo>
                    <a:pt x="1050925" y="438150"/>
                  </a:lnTo>
                  <a:lnTo>
                    <a:pt x="787400" y="438150"/>
                  </a:lnTo>
                  <a:lnTo>
                    <a:pt x="787400" y="600075"/>
                  </a:lnTo>
                  <a:lnTo>
                    <a:pt x="746125" y="609600"/>
                  </a:lnTo>
                  <a:lnTo>
                    <a:pt x="419100" y="609600"/>
                  </a:lnTo>
                  <a:lnTo>
                    <a:pt x="419100" y="536575"/>
                  </a:lnTo>
                  <a:lnTo>
                    <a:pt x="260350" y="555625"/>
                  </a:lnTo>
                  <a:lnTo>
                    <a:pt x="247650" y="482600"/>
                  </a:lnTo>
                  <a:lnTo>
                    <a:pt x="111125" y="498475"/>
                  </a:lnTo>
                  <a:lnTo>
                    <a:pt x="76200" y="123825"/>
                  </a:lnTo>
                  <a:lnTo>
                    <a:pt x="15875" y="127000"/>
                  </a:lnTo>
                  <a:lnTo>
                    <a:pt x="0" y="0"/>
                  </a:lnTo>
                  <a:lnTo>
                    <a:pt x="555625" y="0"/>
                  </a:lnTo>
                  <a:lnTo>
                    <a:pt x="558800" y="38100"/>
                  </a:lnTo>
                  <a:lnTo>
                    <a:pt x="1050925" y="3492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52E3C014-6750-4485-D42A-A0FA4E459436}"/>
              </a:ext>
            </a:extLst>
          </p:cNvPr>
          <p:cNvSpPr/>
          <p:nvPr/>
        </p:nvSpPr>
        <p:spPr>
          <a:xfrm>
            <a:off x="10169240" y="2655607"/>
            <a:ext cx="261237" cy="257808"/>
          </a:xfrm>
          <a:prstGeom prst="rect">
            <a:avLst/>
          </a:prstGeom>
          <a:solidFill>
            <a:srgbClr val="EDEAF5"/>
          </a:solidFill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1380A65-C3BA-2DED-B2F9-80D4A76D87E4}"/>
              </a:ext>
            </a:extLst>
          </p:cNvPr>
          <p:cNvSpPr/>
          <p:nvPr/>
        </p:nvSpPr>
        <p:spPr>
          <a:xfrm>
            <a:off x="10174780" y="3054342"/>
            <a:ext cx="261237" cy="257810"/>
          </a:xfrm>
          <a:prstGeom prst="rect">
            <a:avLst/>
          </a:prstGeom>
          <a:solidFill>
            <a:srgbClr val="DFD9EB"/>
          </a:solidFill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7F2AAEA-6D74-AEBD-66EF-069C693B8C34}"/>
              </a:ext>
            </a:extLst>
          </p:cNvPr>
          <p:cNvSpPr txBox="1"/>
          <p:nvPr/>
        </p:nvSpPr>
        <p:spPr>
          <a:xfrm>
            <a:off x="10424686" y="2660247"/>
            <a:ext cx="1387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CHILDCARE - INFANT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3834C44-921C-2219-7989-08159A668308}"/>
              </a:ext>
            </a:extLst>
          </p:cNvPr>
          <p:cNvSpPr/>
          <p:nvPr/>
        </p:nvSpPr>
        <p:spPr>
          <a:xfrm>
            <a:off x="10174780" y="3448897"/>
            <a:ext cx="261237" cy="257810"/>
          </a:xfrm>
          <a:prstGeom prst="rect">
            <a:avLst/>
          </a:prstGeom>
          <a:solidFill>
            <a:srgbClr val="D1C7E2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152ABF-94E5-AD16-AE0B-DD2A6307D550}"/>
              </a:ext>
            </a:extLst>
          </p:cNvPr>
          <p:cNvSpPr txBox="1"/>
          <p:nvPr/>
        </p:nvSpPr>
        <p:spPr>
          <a:xfrm>
            <a:off x="10420700" y="3454914"/>
            <a:ext cx="16842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CHILDCARE - PRESCHOOL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C9AAB17-9673-5B2C-3B13-9A58D15D39CD}"/>
              </a:ext>
            </a:extLst>
          </p:cNvPr>
          <p:cNvSpPr/>
          <p:nvPr/>
        </p:nvSpPr>
        <p:spPr>
          <a:xfrm>
            <a:off x="10174780" y="4234572"/>
            <a:ext cx="261237" cy="257810"/>
          </a:xfrm>
          <a:prstGeom prst="rect">
            <a:avLst/>
          </a:prstGeom>
          <a:solidFill>
            <a:srgbClr val="BBD2B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F2CE304-D16E-77BA-2308-5A836629BB5A}"/>
              </a:ext>
            </a:extLst>
          </p:cNvPr>
          <p:cNvSpPr txBox="1"/>
          <p:nvPr/>
        </p:nvSpPr>
        <p:spPr>
          <a:xfrm>
            <a:off x="10420701" y="4240124"/>
            <a:ext cx="1391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GYM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1B5E889-6DC3-0311-8D38-E1405389B832}"/>
              </a:ext>
            </a:extLst>
          </p:cNvPr>
          <p:cNvSpPr/>
          <p:nvPr/>
        </p:nvSpPr>
        <p:spPr>
          <a:xfrm>
            <a:off x="10174780" y="4649513"/>
            <a:ext cx="261237" cy="257810"/>
          </a:xfrm>
          <a:prstGeom prst="rect">
            <a:avLst/>
          </a:prstGeom>
          <a:solidFill>
            <a:srgbClr val="F0E2C8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9E0EF72-80F0-A7B8-5BFE-27E82FFE3830}"/>
              </a:ext>
            </a:extLst>
          </p:cNvPr>
          <p:cNvSpPr txBox="1"/>
          <p:nvPr/>
        </p:nvSpPr>
        <p:spPr>
          <a:xfrm>
            <a:off x="10404605" y="4669311"/>
            <a:ext cx="1064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STAFF, OFFICE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F73AB92-2CE4-429D-E721-3C4C307C5677}"/>
              </a:ext>
            </a:extLst>
          </p:cNvPr>
          <p:cNvSpPr/>
          <p:nvPr/>
        </p:nvSpPr>
        <p:spPr>
          <a:xfrm>
            <a:off x="10175142" y="5070397"/>
            <a:ext cx="261237" cy="257810"/>
          </a:xfrm>
          <a:prstGeom prst="rect">
            <a:avLst/>
          </a:prstGeom>
          <a:solidFill>
            <a:srgbClr val="E5E5E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C0A2D77-51E6-A47D-24F1-D0A03AB24DB0}"/>
              </a:ext>
            </a:extLst>
          </p:cNvPr>
          <p:cNvSpPr txBox="1"/>
          <p:nvPr/>
        </p:nvSpPr>
        <p:spPr>
          <a:xfrm>
            <a:off x="10413575" y="5077154"/>
            <a:ext cx="1064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TECHNICAL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7DB8A47-2168-20BE-CF16-DF203572181D}"/>
              </a:ext>
            </a:extLst>
          </p:cNvPr>
          <p:cNvSpPr txBox="1"/>
          <p:nvPr/>
        </p:nvSpPr>
        <p:spPr>
          <a:xfrm>
            <a:off x="10068927" y="2288255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0" i="0" dirty="0">
                <a:solidFill>
                  <a:schemeClr val="bg2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■</a:t>
            </a:r>
            <a:r>
              <a:rPr lang="en-CA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LEGEND </a:t>
            </a:r>
            <a:endParaRPr lang="en-CA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7E1CD39-70C6-A4D4-B0C3-845D82093654}"/>
              </a:ext>
            </a:extLst>
          </p:cNvPr>
          <p:cNvSpPr txBox="1"/>
          <p:nvPr/>
        </p:nvSpPr>
        <p:spPr>
          <a:xfrm>
            <a:off x="10424685" y="3060339"/>
            <a:ext cx="15167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CHILDCARE - TODDLER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00C0412-5234-9686-E04E-E37E3D9F7B7B}"/>
              </a:ext>
            </a:extLst>
          </p:cNvPr>
          <p:cNvSpPr/>
          <p:nvPr/>
        </p:nvSpPr>
        <p:spPr>
          <a:xfrm>
            <a:off x="10174780" y="3836740"/>
            <a:ext cx="261237" cy="257810"/>
          </a:xfrm>
          <a:prstGeom prst="rect">
            <a:avLst/>
          </a:prstGeom>
          <a:solidFill>
            <a:srgbClr val="C4DEE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A177666-434B-8DB1-E768-C6864D08A1A5}"/>
              </a:ext>
            </a:extLst>
          </p:cNvPr>
          <p:cNvSpPr txBox="1"/>
          <p:nvPr/>
        </p:nvSpPr>
        <p:spPr>
          <a:xfrm>
            <a:off x="10420701" y="3839581"/>
            <a:ext cx="1181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CLASSROOM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6ABCD6E-EDB0-E369-EDB3-E5D779CF8007}"/>
              </a:ext>
            </a:extLst>
          </p:cNvPr>
          <p:cNvSpPr txBox="1"/>
          <p:nvPr/>
        </p:nvSpPr>
        <p:spPr>
          <a:xfrm>
            <a:off x="10070719" y="471545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2">
                    <a:lumMod val="75000"/>
                  </a:schemeClr>
                </a:solidFill>
                <a:latin typeface="Source Sans Pro" panose="020B0503030403020204" pitchFamily="34" charset="0"/>
              </a:rPr>
              <a:t>■</a:t>
            </a:r>
            <a:r>
              <a:rPr lang="en-C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</a:rPr>
              <a:t>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KEY PLAN</a:t>
            </a:r>
            <a:endParaRPr lang="en-CA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BB02A6-7363-5AD3-7F72-3629588D343F}"/>
              </a:ext>
            </a:extLst>
          </p:cNvPr>
          <p:cNvSpPr txBox="1"/>
          <p:nvPr/>
        </p:nvSpPr>
        <p:spPr>
          <a:xfrm>
            <a:off x="6322318" y="3642325"/>
            <a:ext cx="7072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CORRIDOR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01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" dur="100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100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100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100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  <p:bldP spid="51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A floor plan of a building&#10;&#10;Description automatically generated">
            <a:extLst>
              <a:ext uri="{FF2B5EF4-FFF2-40B4-BE49-F238E27FC236}">
                <a16:creationId xmlns:a16="http://schemas.microsoft.com/office/drawing/2014/main" id="{C44B5BCE-C627-F0F4-AF51-FDA643B8A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11532" r="55110" b="36658"/>
          <a:stretch/>
        </p:blipFill>
        <p:spPr>
          <a:xfrm>
            <a:off x="2476435" y="523499"/>
            <a:ext cx="4907679" cy="6131579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162BFBB-3724-BFDD-A5A0-1E2E93476F1F}"/>
              </a:ext>
            </a:extLst>
          </p:cNvPr>
          <p:cNvSpPr/>
          <p:nvPr/>
        </p:nvSpPr>
        <p:spPr>
          <a:xfrm>
            <a:off x="5134926" y="1110095"/>
            <a:ext cx="1594668" cy="4802332"/>
          </a:xfrm>
          <a:custGeom>
            <a:avLst/>
            <a:gdLst>
              <a:gd name="connsiteX0" fmla="*/ 0 w 1640264"/>
              <a:gd name="connsiteY0" fmla="*/ 75415 h 4939646"/>
              <a:gd name="connsiteX1" fmla="*/ 0 w 1640264"/>
              <a:gd name="connsiteY1" fmla="*/ 254524 h 4939646"/>
              <a:gd name="connsiteX2" fmla="*/ 103695 w 1640264"/>
              <a:gd name="connsiteY2" fmla="*/ 245097 h 4939646"/>
              <a:gd name="connsiteX3" fmla="*/ 169683 w 1640264"/>
              <a:gd name="connsiteY3" fmla="*/ 1093509 h 4939646"/>
              <a:gd name="connsiteX4" fmla="*/ 103695 w 1640264"/>
              <a:gd name="connsiteY4" fmla="*/ 1112363 h 4939646"/>
              <a:gd name="connsiteX5" fmla="*/ 113122 w 1640264"/>
              <a:gd name="connsiteY5" fmla="*/ 1470582 h 4939646"/>
              <a:gd name="connsiteX6" fmla="*/ 197963 w 1640264"/>
              <a:gd name="connsiteY6" fmla="*/ 1470582 h 4939646"/>
              <a:gd name="connsiteX7" fmla="*/ 282805 w 1640264"/>
              <a:gd name="connsiteY7" fmla="*/ 2347274 h 4939646"/>
              <a:gd name="connsiteX8" fmla="*/ 179110 w 1640264"/>
              <a:gd name="connsiteY8" fmla="*/ 2356701 h 4939646"/>
              <a:gd name="connsiteX9" fmla="*/ 235671 w 1640264"/>
              <a:gd name="connsiteY9" fmla="*/ 2667786 h 4939646"/>
              <a:gd name="connsiteX10" fmla="*/ 311085 w 1640264"/>
              <a:gd name="connsiteY10" fmla="*/ 2667786 h 4939646"/>
              <a:gd name="connsiteX11" fmla="*/ 367646 w 1640264"/>
              <a:gd name="connsiteY11" fmla="*/ 3525625 h 4939646"/>
              <a:gd name="connsiteX12" fmla="*/ 367646 w 1640264"/>
              <a:gd name="connsiteY12" fmla="*/ 3525625 h 4939646"/>
              <a:gd name="connsiteX13" fmla="*/ 282805 w 1640264"/>
              <a:gd name="connsiteY13" fmla="*/ 3535052 h 4939646"/>
              <a:gd name="connsiteX14" fmla="*/ 339365 w 1640264"/>
              <a:gd name="connsiteY14" fmla="*/ 3921551 h 4939646"/>
              <a:gd name="connsiteX15" fmla="*/ 424207 w 1640264"/>
              <a:gd name="connsiteY15" fmla="*/ 3921551 h 4939646"/>
              <a:gd name="connsiteX16" fmla="*/ 490194 w 1640264"/>
              <a:gd name="connsiteY16" fmla="*/ 4769963 h 4939646"/>
              <a:gd name="connsiteX17" fmla="*/ 405353 w 1640264"/>
              <a:gd name="connsiteY17" fmla="*/ 4779390 h 4939646"/>
              <a:gd name="connsiteX18" fmla="*/ 443060 w 1640264"/>
              <a:gd name="connsiteY18" fmla="*/ 4939646 h 4939646"/>
              <a:gd name="connsiteX19" fmla="*/ 1640264 w 1640264"/>
              <a:gd name="connsiteY19" fmla="*/ 4845378 h 4939646"/>
              <a:gd name="connsiteX20" fmla="*/ 1197205 w 1640264"/>
              <a:gd name="connsiteY20" fmla="*/ 0 h 4939646"/>
              <a:gd name="connsiteX21" fmla="*/ 0 w 1640264"/>
              <a:gd name="connsiteY21" fmla="*/ 75415 h 493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40264" h="4939646">
                <a:moveTo>
                  <a:pt x="0" y="75415"/>
                </a:moveTo>
                <a:lnTo>
                  <a:pt x="0" y="254524"/>
                </a:lnTo>
                <a:lnTo>
                  <a:pt x="103695" y="245097"/>
                </a:lnTo>
                <a:lnTo>
                  <a:pt x="169683" y="1093509"/>
                </a:lnTo>
                <a:lnTo>
                  <a:pt x="103695" y="1112363"/>
                </a:lnTo>
                <a:lnTo>
                  <a:pt x="113122" y="1470582"/>
                </a:lnTo>
                <a:lnTo>
                  <a:pt x="197963" y="1470582"/>
                </a:lnTo>
                <a:lnTo>
                  <a:pt x="282805" y="2347274"/>
                </a:lnTo>
                <a:lnTo>
                  <a:pt x="179110" y="2356701"/>
                </a:lnTo>
                <a:lnTo>
                  <a:pt x="235671" y="2667786"/>
                </a:lnTo>
                <a:lnTo>
                  <a:pt x="311085" y="2667786"/>
                </a:lnTo>
                <a:lnTo>
                  <a:pt x="367646" y="3525625"/>
                </a:lnTo>
                <a:lnTo>
                  <a:pt x="367646" y="3525625"/>
                </a:lnTo>
                <a:lnTo>
                  <a:pt x="282805" y="3535052"/>
                </a:lnTo>
                <a:lnTo>
                  <a:pt x="339365" y="3921551"/>
                </a:lnTo>
                <a:lnTo>
                  <a:pt x="424207" y="3921551"/>
                </a:lnTo>
                <a:lnTo>
                  <a:pt x="490194" y="4769963"/>
                </a:lnTo>
                <a:lnTo>
                  <a:pt x="405353" y="4779390"/>
                </a:lnTo>
                <a:lnTo>
                  <a:pt x="443060" y="4939646"/>
                </a:lnTo>
                <a:lnTo>
                  <a:pt x="1640264" y="4845378"/>
                </a:lnTo>
                <a:lnTo>
                  <a:pt x="1197205" y="0"/>
                </a:lnTo>
                <a:lnTo>
                  <a:pt x="0" y="75415"/>
                </a:lnTo>
                <a:close/>
              </a:path>
            </a:pathLst>
          </a:custGeom>
          <a:solidFill>
            <a:srgbClr val="6DADBF">
              <a:alpha val="49804"/>
            </a:srgbClr>
          </a:solidFill>
          <a:ln>
            <a:solidFill>
              <a:srgbClr val="8DBFCD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50B9C41-0AFF-CE31-54DC-069582ADF1C1}"/>
              </a:ext>
            </a:extLst>
          </p:cNvPr>
          <p:cNvSpPr/>
          <p:nvPr/>
        </p:nvSpPr>
        <p:spPr>
          <a:xfrm>
            <a:off x="2637647" y="767259"/>
            <a:ext cx="2578589" cy="5626818"/>
          </a:xfrm>
          <a:custGeom>
            <a:avLst/>
            <a:gdLst>
              <a:gd name="connsiteX0" fmla="*/ 2240280 w 2660904"/>
              <a:gd name="connsiteY0" fmla="*/ 0 h 5806440"/>
              <a:gd name="connsiteX1" fmla="*/ 2660904 w 2660904"/>
              <a:gd name="connsiteY1" fmla="*/ 4809744 h 5806440"/>
              <a:gd name="connsiteX2" fmla="*/ 2560320 w 2660904"/>
              <a:gd name="connsiteY2" fmla="*/ 4818888 h 5806440"/>
              <a:gd name="connsiteX3" fmla="*/ 2587752 w 2660904"/>
              <a:gd name="connsiteY3" fmla="*/ 5020056 h 5806440"/>
              <a:gd name="connsiteX4" fmla="*/ 1901952 w 2660904"/>
              <a:gd name="connsiteY4" fmla="*/ 5093208 h 5806440"/>
              <a:gd name="connsiteX5" fmla="*/ 1965960 w 2660904"/>
              <a:gd name="connsiteY5" fmla="*/ 5660136 h 5806440"/>
              <a:gd name="connsiteX6" fmla="*/ 475488 w 2660904"/>
              <a:gd name="connsiteY6" fmla="*/ 5806440 h 5806440"/>
              <a:gd name="connsiteX7" fmla="*/ 265176 w 2660904"/>
              <a:gd name="connsiteY7" fmla="*/ 3968496 h 5806440"/>
              <a:gd name="connsiteX8" fmla="*/ 365760 w 2660904"/>
              <a:gd name="connsiteY8" fmla="*/ 3968496 h 5806440"/>
              <a:gd name="connsiteX9" fmla="*/ 356616 w 2660904"/>
              <a:gd name="connsiteY9" fmla="*/ 3621024 h 5806440"/>
              <a:gd name="connsiteX10" fmla="*/ 246888 w 2660904"/>
              <a:gd name="connsiteY10" fmla="*/ 3639312 h 5806440"/>
              <a:gd name="connsiteX11" fmla="*/ 118872 w 2660904"/>
              <a:gd name="connsiteY11" fmla="*/ 2020824 h 5806440"/>
              <a:gd name="connsiteX12" fmla="*/ 210312 w 2660904"/>
              <a:gd name="connsiteY12" fmla="*/ 2020824 h 5806440"/>
              <a:gd name="connsiteX13" fmla="*/ 192024 w 2660904"/>
              <a:gd name="connsiteY13" fmla="*/ 1700784 h 5806440"/>
              <a:gd name="connsiteX14" fmla="*/ 64008 w 2660904"/>
              <a:gd name="connsiteY14" fmla="*/ 1709928 h 5806440"/>
              <a:gd name="connsiteX15" fmla="*/ 0 w 2660904"/>
              <a:gd name="connsiteY15" fmla="*/ 685800 h 5806440"/>
              <a:gd name="connsiteX16" fmla="*/ 1078992 w 2660904"/>
              <a:gd name="connsiteY16" fmla="*/ 594360 h 5806440"/>
              <a:gd name="connsiteX17" fmla="*/ 1024128 w 2660904"/>
              <a:gd name="connsiteY17" fmla="*/ 146304 h 5806440"/>
              <a:gd name="connsiteX18" fmla="*/ 2240280 w 2660904"/>
              <a:gd name="connsiteY18" fmla="*/ 0 h 5806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0904" h="5806440">
                <a:moveTo>
                  <a:pt x="2240280" y="0"/>
                </a:moveTo>
                <a:lnTo>
                  <a:pt x="2660904" y="4809744"/>
                </a:lnTo>
                <a:lnTo>
                  <a:pt x="2560320" y="4818888"/>
                </a:lnTo>
                <a:lnTo>
                  <a:pt x="2587752" y="5020056"/>
                </a:lnTo>
                <a:lnTo>
                  <a:pt x="1901952" y="5093208"/>
                </a:lnTo>
                <a:lnTo>
                  <a:pt x="1965960" y="5660136"/>
                </a:lnTo>
                <a:lnTo>
                  <a:pt x="475488" y="5806440"/>
                </a:lnTo>
                <a:lnTo>
                  <a:pt x="265176" y="3968496"/>
                </a:lnTo>
                <a:lnTo>
                  <a:pt x="365760" y="3968496"/>
                </a:lnTo>
                <a:lnTo>
                  <a:pt x="356616" y="3621024"/>
                </a:lnTo>
                <a:lnTo>
                  <a:pt x="246888" y="3639312"/>
                </a:lnTo>
                <a:lnTo>
                  <a:pt x="118872" y="2020824"/>
                </a:lnTo>
                <a:lnTo>
                  <a:pt x="210312" y="2020824"/>
                </a:lnTo>
                <a:lnTo>
                  <a:pt x="192024" y="1700784"/>
                </a:lnTo>
                <a:lnTo>
                  <a:pt x="64008" y="1709928"/>
                </a:lnTo>
                <a:lnTo>
                  <a:pt x="0" y="685800"/>
                </a:lnTo>
                <a:lnTo>
                  <a:pt x="1078992" y="594360"/>
                </a:lnTo>
                <a:lnTo>
                  <a:pt x="1024128" y="146304"/>
                </a:lnTo>
                <a:lnTo>
                  <a:pt x="2240280" y="0"/>
                </a:lnTo>
                <a:close/>
              </a:path>
            </a:pathLst>
          </a:custGeom>
          <a:solidFill>
            <a:srgbClr val="7D60AC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EFD3B4-7AF2-3CCD-E0F4-02035CB7E314}"/>
              </a:ext>
            </a:extLst>
          </p:cNvPr>
          <p:cNvGrpSpPr/>
          <p:nvPr/>
        </p:nvGrpSpPr>
        <p:grpSpPr>
          <a:xfrm>
            <a:off x="8609788" y="196752"/>
            <a:ext cx="3761962" cy="278101"/>
            <a:chOff x="8609788" y="196752"/>
            <a:chExt cx="3761962" cy="27810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F12368-FF2A-0BCC-E5D7-B63B69EDD91A}"/>
                </a:ext>
              </a:extLst>
            </p:cNvPr>
            <p:cNvSpPr txBox="1"/>
            <p:nvPr/>
          </p:nvSpPr>
          <p:spPr>
            <a:xfrm>
              <a:off x="8609788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SITE PLAN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23436F-9BDF-1C40-74B1-BC051FD8E51F}"/>
                </a:ext>
              </a:extLst>
            </p:cNvPr>
            <p:cNvSpPr txBox="1"/>
            <p:nvPr/>
          </p:nvSpPr>
          <p:spPr>
            <a:xfrm>
              <a:off x="9567862" y="197854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GROUND PLAN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0E9FEF-E605-5FD2-0E27-769FF4477071}"/>
                </a:ext>
              </a:extLst>
            </p:cNvPr>
            <p:cNvSpPr txBox="1"/>
            <p:nvPr/>
          </p:nvSpPr>
          <p:spPr>
            <a:xfrm>
              <a:off x="10817553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dirty="0">
                  <a:solidFill>
                    <a:schemeClr val="bg1">
                      <a:lumMod val="65000"/>
                    </a:schemeClr>
                  </a:solidFill>
                </a:rPr>
                <a:t>SECOND PLAN</a:t>
              </a:r>
            </a:p>
          </p:txBody>
        </p:sp>
      </p:grpSp>
      <p:pic>
        <p:nvPicPr>
          <p:cNvPr id="34" name="Picture 33" descr="A floor plan of a building&#10;&#10;Description automatically generated">
            <a:extLst>
              <a:ext uri="{FF2B5EF4-FFF2-40B4-BE49-F238E27FC236}">
                <a16:creationId xmlns:a16="http://schemas.microsoft.com/office/drawing/2014/main" id="{892A1BBD-9B6B-837D-4701-11ED1931E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6" t="47361" r="39395" b="6944"/>
          <a:stretch/>
        </p:blipFill>
        <p:spPr>
          <a:xfrm>
            <a:off x="10382513" y="746936"/>
            <a:ext cx="1184914" cy="1440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47986BC-E45D-D2F8-B8CB-E761B161EF7A}"/>
              </a:ext>
            </a:extLst>
          </p:cNvPr>
          <p:cNvSpPr/>
          <p:nvPr/>
        </p:nvSpPr>
        <p:spPr>
          <a:xfrm>
            <a:off x="10178765" y="2655607"/>
            <a:ext cx="261237" cy="257808"/>
          </a:xfrm>
          <a:prstGeom prst="rect">
            <a:avLst/>
          </a:prstGeom>
          <a:solidFill>
            <a:srgbClr val="EDEAF5"/>
          </a:solidFill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47B876-9D63-A824-2690-EDC768CF8E5A}"/>
              </a:ext>
            </a:extLst>
          </p:cNvPr>
          <p:cNvSpPr/>
          <p:nvPr/>
        </p:nvSpPr>
        <p:spPr>
          <a:xfrm>
            <a:off x="10174780" y="3054342"/>
            <a:ext cx="261237" cy="257810"/>
          </a:xfrm>
          <a:prstGeom prst="rect">
            <a:avLst/>
          </a:prstGeom>
          <a:solidFill>
            <a:srgbClr val="DFD9EB"/>
          </a:solidFill>
          <a:ln w="12700">
            <a:solidFill>
              <a:schemeClr val="bg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185124-3EF7-8DB2-C7A5-DD7A49234E2E}"/>
              </a:ext>
            </a:extLst>
          </p:cNvPr>
          <p:cNvSpPr txBox="1"/>
          <p:nvPr/>
        </p:nvSpPr>
        <p:spPr>
          <a:xfrm>
            <a:off x="10424686" y="2660247"/>
            <a:ext cx="1387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CHILDCARE - INFANT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F9DA2D-065F-FAAF-F368-C50F41DB1A65}"/>
              </a:ext>
            </a:extLst>
          </p:cNvPr>
          <p:cNvSpPr/>
          <p:nvPr/>
        </p:nvSpPr>
        <p:spPr>
          <a:xfrm>
            <a:off x="10174780" y="3448897"/>
            <a:ext cx="261237" cy="257810"/>
          </a:xfrm>
          <a:prstGeom prst="rect">
            <a:avLst/>
          </a:prstGeom>
          <a:solidFill>
            <a:srgbClr val="D1C7E2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DC09DA-76B8-0204-B914-899A4AA26B98}"/>
              </a:ext>
            </a:extLst>
          </p:cNvPr>
          <p:cNvSpPr txBox="1"/>
          <p:nvPr/>
        </p:nvSpPr>
        <p:spPr>
          <a:xfrm>
            <a:off x="10420700" y="3454914"/>
            <a:ext cx="16842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CHILDCARE - PRESCHOOL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94F19D-45AB-3C63-B415-B510D5FB59B6}"/>
              </a:ext>
            </a:extLst>
          </p:cNvPr>
          <p:cNvSpPr/>
          <p:nvPr/>
        </p:nvSpPr>
        <p:spPr>
          <a:xfrm>
            <a:off x="10174780" y="4234572"/>
            <a:ext cx="261237" cy="257810"/>
          </a:xfrm>
          <a:prstGeom prst="rect">
            <a:avLst/>
          </a:prstGeom>
          <a:solidFill>
            <a:srgbClr val="BBD2B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BE6CE1-04C8-6217-E949-2F88385FBD46}"/>
              </a:ext>
            </a:extLst>
          </p:cNvPr>
          <p:cNvSpPr txBox="1"/>
          <p:nvPr/>
        </p:nvSpPr>
        <p:spPr>
          <a:xfrm>
            <a:off x="10420701" y="4240124"/>
            <a:ext cx="1391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GYM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9A64E31-06B1-D2F9-D1B8-C143064F4FB9}"/>
              </a:ext>
            </a:extLst>
          </p:cNvPr>
          <p:cNvSpPr/>
          <p:nvPr/>
        </p:nvSpPr>
        <p:spPr>
          <a:xfrm>
            <a:off x="10174780" y="4649513"/>
            <a:ext cx="261237" cy="257810"/>
          </a:xfrm>
          <a:prstGeom prst="rect">
            <a:avLst/>
          </a:prstGeom>
          <a:solidFill>
            <a:srgbClr val="F0E2C8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C8F6F9-CAE4-CFC1-3FFD-60863CD4EEEA}"/>
              </a:ext>
            </a:extLst>
          </p:cNvPr>
          <p:cNvSpPr txBox="1"/>
          <p:nvPr/>
        </p:nvSpPr>
        <p:spPr>
          <a:xfrm>
            <a:off x="10404605" y="4669311"/>
            <a:ext cx="1064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STAFF, OFFICE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67F115-1553-FD77-D0FE-24FD094E100F}"/>
              </a:ext>
            </a:extLst>
          </p:cNvPr>
          <p:cNvSpPr/>
          <p:nvPr/>
        </p:nvSpPr>
        <p:spPr>
          <a:xfrm>
            <a:off x="10175142" y="5070397"/>
            <a:ext cx="261237" cy="257810"/>
          </a:xfrm>
          <a:prstGeom prst="rect">
            <a:avLst/>
          </a:prstGeom>
          <a:solidFill>
            <a:srgbClr val="E5E5E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C88D11-D470-871E-32A0-86EC25BC2FC3}"/>
              </a:ext>
            </a:extLst>
          </p:cNvPr>
          <p:cNvSpPr txBox="1"/>
          <p:nvPr/>
        </p:nvSpPr>
        <p:spPr>
          <a:xfrm>
            <a:off x="10413575" y="5077154"/>
            <a:ext cx="1064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TECHNICAL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E906BA-E553-7611-BE75-EC7006E367BA}"/>
              </a:ext>
            </a:extLst>
          </p:cNvPr>
          <p:cNvSpPr txBox="1"/>
          <p:nvPr/>
        </p:nvSpPr>
        <p:spPr>
          <a:xfrm>
            <a:off x="10068927" y="2288255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0" i="0" dirty="0">
                <a:solidFill>
                  <a:schemeClr val="bg2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■</a:t>
            </a:r>
            <a:r>
              <a:rPr lang="en-CA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LEGEND </a:t>
            </a:r>
            <a:endParaRPr lang="en-CA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8BABFA-DC62-9DB1-B140-3A2EA80F4652}"/>
              </a:ext>
            </a:extLst>
          </p:cNvPr>
          <p:cNvSpPr txBox="1"/>
          <p:nvPr/>
        </p:nvSpPr>
        <p:spPr>
          <a:xfrm>
            <a:off x="10424685" y="3060339"/>
            <a:ext cx="15167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CHILDCARE - TODDLER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938A9C-BC4C-52D8-EEA8-385E5066831E}"/>
              </a:ext>
            </a:extLst>
          </p:cNvPr>
          <p:cNvSpPr/>
          <p:nvPr/>
        </p:nvSpPr>
        <p:spPr>
          <a:xfrm>
            <a:off x="10174780" y="3836740"/>
            <a:ext cx="261237" cy="257810"/>
          </a:xfrm>
          <a:prstGeom prst="rect">
            <a:avLst/>
          </a:prstGeom>
          <a:solidFill>
            <a:srgbClr val="C4DEE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434991-55E8-3D81-5208-D660E388FC78}"/>
              </a:ext>
            </a:extLst>
          </p:cNvPr>
          <p:cNvSpPr txBox="1"/>
          <p:nvPr/>
        </p:nvSpPr>
        <p:spPr>
          <a:xfrm>
            <a:off x="10420701" y="3839581"/>
            <a:ext cx="1181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CLASSROOM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9485B0-FCBF-7D1F-82BE-115D45B310D7}"/>
              </a:ext>
            </a:extLst>
          </p:cNvPr>
          <p:cNvSpPr txBox="1"/>
          <p:nvPr/>
        </p:nvSpPr>
        <p:spPr>
          <a:xfrm>
            <a:off x="10070719" y="471545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2">
                    <a:lumMod val="75000"/>
                  </a:schemeClr>
                </a:solidFill>
                <a:latin typeface="Source Sans Pro" panose="020B0503030403020204" pitchFamily="34" charset="0"/>
              </a:rPr>
              <a:t>■</a:t>
            </a:r>
            <a:r>
              <a:rPr lang="en-C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</a:rPr>
              <a:t>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KEY PLAN</a:t>
            </a:r>
            <a:endParaRPr lang="en-CA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17F86C0-E905-9A6C-70D0-F7D73075D05E}"/>
              </a:ext>
            </a:extLst>
          </p:cNvPr>
          <p:cNvSpPr/>
          <p:nvPr/>
        </p:nvSpPr>
        <p:spPr>
          <a:xfrm>
            <a:off x="10419836" y="814181"/>
            <a:ext cx="681038" cy="916781"/>
          </a:xfrm>
          <a:custGeom>
            <a:avLst/>
            <a:gdLst>
              <a:gd name="connsiteX0" fmla="*/ 142875 w 681038"/>
              <a:gd name="connsiteY0" fmla="*/ 33337 h 916781"/>
              <a:gd name="connsiteX1" fmla="*/ 540544 w 681038"/>
              <a:gd name="connsiteY1" fmla="*/ 0 h 916781"/>
              <a:gd name="connsiteX2" fmla="*/ 611982 w 681038"/>
              <a:gd name="connsiteY2" fmla="*/ 781050 h 916781"/>
              <a:gd name="connsiteX3" fmla="*/ 681038 w 681038"/>
              <a:gd name="connsiteY3" fmla="*/ 781050 h 916781"/>
              <a:gd name="connsiteX4" fmla="*/ 676275 w 681038"/>
              <a:gd name="connsiteY4" fmla="*/ 916781 h 916781"/>
              <a:gd name="connsiteX5" fmla="*/ 133350 w 681038"/>
              <a:gd name="connsiteY5" fmla="*/ 916781 h 916781"/>
              <a:gd name="connsiteX6" fmla="*/ 126207 w 681038"/>
              <a:gd name="connsiteY6" fmla="*/ 854868 h 916781"/>
              <a:gd name="connsiteX7" fmla="*/ 59532 w 681038"/>
              <a:gd name="connsiteY7" fmla="*/ 859631 h 916781"/>
              <a:gd name="connsiteX8" fmla="*/ 0 w 681038"/>
              <a:gd name="connsiteY8" fmla="*/ 116681 h 916781"/>
              <a:gd name="connsiteX9" fmla="*/ 154782 w 681038"/>
              <a:gd name="connsiteY9" fmla="*/ 100012 h 916781"/>
              <a:gd name="connsiteX10" fmla="*/ 142875 w 681038"/>
              <a:gd name="connsiteY10" fmla="*/ 33337 h 916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1038" h="916781">
                <a:moveTo>
                  <a:pt x="142875" y="33337"/>
                </a:moveTo>
                <a:lnTo>
                  <a:pt x="540544" y="0"/>
                </a:lnTo>
                <a:lnTo>
                  <a:pt x="611982" y="781050"/>
                </a:lnTo>
                <a:lnTo>
                  <a:pt x="681038" y="781050"/>
                </a:lnTo>
                <a:lnTo>
                  <a:pt x="676275" y="916781"/>
                </a:lnTo>
                <a:lnTo>
                  <a:pt x="133350" y="916781"/>
                </a:lnTo>
                <a:lnTo>
                  <a:pt x="126207" y="854868"/>
                </a:lnTo>
                <a:lnTo>
                  <a:pt x="59532" y="859631"/>
                </a:lnTo>
                <a:lnTo>
                  <a:pt x="0" y="116681"/>
                </a:lnTo>
                <a:lnTo>
                  <a:pt x="154782" y="100012"/>
                </a:lnTo>
                <a:lnTo>
                  <a:pt x="142875" y="33337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B5327B-D1DC-8119-81E4-AD2925ED394F}"/>
              </a:ext>
            </a:extLst>
          </p:cNvPr>
          <p:cNvSpPr txBox="1"/>
          <p:nvPr/>
        </p:nvSpPr>
        <p:spPr>
          <a:xfrm>
            <a:off x="3315458" y="5804705"/>
            <a:ext cx="7841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PRESCHOOL</a:t>
            </a:r>
            <a:endParaRPr lang="en-CA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D1BC18-0752-9204-1D58-3941CF67F553}"/>
              </a:ext>
            </a:extLst>
          </p:cNvPr>
          <p:cNvSpPr txBox="1"/>
          <p:nvPr/>
        </p:nvSpPr>
        <p:spPr>
          <a:xfrm>
            <a:off x="3252290" y="4983858"/>
            <a:ext cx="7841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PRESCHOOL</a:t>
            </a:r>
            <a:endParaRPr lang="en-CA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89CD85-8232-DB14-E2B0-DDCD407982CC}"/>
              </a:ext>
            </a:extLst>
          </p:cNvPr>
          <p:cNvSpPr txBox="1"/>
          <p:nvPr/>
        </p:nvSpPr>
        <p:spPr>
          <a:xfrm>
            <a:off x="3236271" y="3778420"/>
            <a:ext cx="6335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TODDLER</a:t>
            </a:r>
            <a:endParaRPr lang="en-CA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A262A2-6AB8-B697-E719-344C46A0EE00}"/>
              </a:ext>
            </a:extLst>
          </p:cNvPr>
          <p:cNvSpPr txBox="1"/>
          <p:nvPr/>
        </p:nvSpPr>
        <p:spPr>
          <a:xfrm>
            <a:off x="3236270" y="2971858"/>
            <a:ext cx="6335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TODDLER</a:t>
            </a:r>
            <a:endParaRPr lang="en-CA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8C7F363-16CC-5D5A-3D26-0C9914C4D759}"/>
              </a:ext>
            </a:extLst>
          </p:cNvPr>
          <p:cNvSpPr txBox="1"/>
          <p:nvPr/>
        </p:nvSpPr>
        <p:spPr>
          <a:xfrm>
            <a:off x="3002731" y="1963509"/>
            <a:ext cx="5325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INFANT</a:t>
            </a:r>
            <a:endParaRPr lang="en-CA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ECA630-8891-4D9D-1A0F-463CC8DB8BD8}"/>
              </a:ext>
            </a:extLst>
          </p:cNvPr>
          <p:cNvSpPr txBox="1"/>
          <p:nvPr/>
        </p:nvSpPr>
        <p:spPr>
          <a:xfrm>
            <a:off x="2913294" y="1451711"/>
            <a:ext cx="6575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SLEEPING</a:t>
            </a:r>
            <a:endParaRPr lang="en-CA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2E1F9C6-4536-7D83-8109-2C556200C57A}"/>
              </a:ext>
            </a:extLst>
          </p:cNvPr>
          <p:cNvSpPr txBox="1"/>
          <p:nvPr/>
        </p:nvSpPr>
        <p:spPr>
          <a:xfrm>
            <a:off x="3636151" y="981477"/>
            <a:ext cx="4187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VEST</a:t>
            </a:r>
            <a:endParaRPr lang="en-CA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8AF3A2-155B-22A4-CEAA-5A648A4A1E7E}"/>
              </a:ext>
            </a:extLst>
          </p:cNvPr>
          <p:cNvSpPr txBox="1"/>
          <p:nvPr/>
        </p:nvSpPr>
        <p:spPr>
          <a:xfrm>
            <a:off x="4313346" y="894651"/>
            <a:ext cx="5309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OFFICE</a:t>
            </a:r>
            <a:endParaRPr lang="en-CA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AD0851-DA66-1B63-0465-3507011075EF}"/>
              </a:ext>
            </a:extLst>
          </p:cNvPr>
          <p:cNvSpPr txBox="1"/>
          <p:nvPr/>
        </p:nvSpPr>
        <p:spPr>
          <a:xfrm>
            <a:off x="4320656" y="1343989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STORAGE</a:t>
            </a:r>
            <a:endParaRPr lang="en-CA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137C9E0-C3B5-EB50-EB5D-81A576EE863C}"/>
              </a:ext>
            </a:extLst>
          </p:cNvPr>
          <p:cNvSpPr txBox="1"/>
          <p:nvPr/>
        </p:nvSpPr>
        <p:spPr>
          <a:xfrm>
            <a:off x="4443255" y="2813313"/>
            <a:ext cx="6110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KITCHEN</a:t>
            </a:r>
            <a:endParaRPr lang="en-CA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920E5DE-E2C8-95FE-0C75-AFAF120411E3}"/>
              </a:ext>
            </a:extLst>
          </p:cNvPr>
          <p:cNvSpPr txBox="1"/>
          <p:nvPr/>
        </p:nvSpPr>
        <p:spPr>
          <a:xfrm>
            <a:off x="4503079" y="3583816"/>
            <a:ext cx="6463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LAUNDRY</a:t>
            </a:r>
            <a:endParaRPr lang="en-CA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18AFF9F-FF91-0981-2F1D-DC114BE13391}"/>
              </a:ext>
            </a:extLst>
          </p:cNvPr>
          <p:cNvSpPr txBox="1"/>
          <p:nvPr/>
        </p:nvSpPr>
        <p:spPr>
          <a:xfrm>
            <a:off x="4630758" y="4106068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CUST</a:t>
            </a:r>
          </a:p>
          <a:p>
            <a:r>
              <a:rPr lang="en-US"/>
              <a:t>OFFIC</a:t>
            </a:r>
            <a:r>
              <a:rPr lang="en-US" dirty="0"/>
              <a:t>E</a:t>
            </a:r>
            <a:endParaRPr lang="en-CA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BB8648-220A-2F13-BC4F-B7564548F5C7}"/>
              </a:ext>
            </a:extLst>
          </p:cNvPr>
          <p:cNvSpPr txBox="1"/>
          <p:nvPr/>
        </p:nvSpPr>
        <p:spPr>
          <a:xfrm>
            <a:off x="4650269" y="4953648"/>
            <a:ext cx="5918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STAFF</a:t>
            </a:r>
          </a:p>
          <a:p>
            <a:r>
              <a:rPr lang="en-US" dirty="0"/>
              <a:t>LOUNGE</a:t>
            </a:r>
            <a:endParaRPr lang="en-CA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9F44854-5215-F80F-382A-E7947E3EE163}"/>
              </a:ext>
            </a:extLst>
          </p:cNvPr>
          <p:cNvSpPr txBox="1"/>
          <p:nvPr/>
        </p:nvSpPr>
        <p:spPr>
          <a:xfrm>
            <a:off x="4533820" y="5794072"/>
            <a:ext cx="6495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RESOUCE</a:t>
            </a:r>
          </a:p>
          <a:p>
            <a:r>
              <a:rPr lang="en-US" dirty="0"/>
              <a:t>ROOM</a:t>
            </a:r>
            <a:endParaRPr lang="en-CA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56FB85-CC2A-FD8C-ED0A-C37AF0D1B4ED}"/>
              </a:ext>
            </a:extLst>
          </p:cNvPr>
          <p:cNvSpPr txBox="1"/>
          <p:nvPr/>
        </p:nvSpPr>
        <p:spPr>
          <a:xfrm>
            <a:off x="5073676" y="856185"/>
            <a:ext cx="4571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STAIR</a:t>
            </a:r>
            <a:endParaRPr lang="en-CA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1928892-1F13-0FBA-7DC9-DC4D912E276C}"/>
              </a:ext>
            </a:extLst>
          </p:cNvPr>
          <p:cNvSpPr txBox="1"/>
          <p:nvPr/>
        </p:nvSpPr>
        <p:spPr>
          <a:xfrm>
            <a:off x="5603624" y="1522827"/>
            <a:ext cx="3754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FDK</a:t>
            </a:r>
            <a:endParaRPr lang="en-CA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FBE44C1-3CAE-5BDA-5692-ECCD7040B5F9}"/>
              </a:ext>
            </a:extLst>
          </p:cNvPr>
          <p:cNvSpPr txBox="1"/>
          <p:nvPr/>
        </p:nvSpPr>
        <p:spPr>
          <a:xfrm>
            <a:off x="5720576" y="2946620"/>
            <a:ext cx="3754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FDK</a:t>
            </a:r>
            <a:endParaRPr lang="en-CA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81B491-8604-C331-8BCD-D2B746E2A150}"/>
              </a:ext>
            </a:extLst>
          </p:cNvPr>
          <p:cNvSpPr txBox="1"/>
          <p:nvPr/>
        </p:nvSpPr>
        <p:spPr>
          <a:xfrm>
            <a:off x="5814860" y="3890624"/>
            <a:ext cx="3754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FDK</a:t>
            </a:r>
            <a:endParaRPr lang="en-CA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BF62449-3A7F-F9D2-3414-A81AD34FBAB7}"/>
              </a:ext>
            </a:extLst>
          </p:cNvPr>
          <p:cNvSpPr txBox="1"/>
          <p:nvPr/>
        </p:nvSpPr>
        <p:spPr>
          <a:xfrm>
            <a:off x="5944405" y="5323375"/>
            <a:ext cx="3754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FDK</a:t>
            </a:r>
            <a:endParaRPr lang="en-CA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6A8A14B-D300-C88D-B410-CA973C825DBE}"/>
              </a:ext>
            </a:extLst>
          </p:cNvPr>
          <p:cNvSpPr txBox="1"/>
          <p:nvPr/>
        </p:nvSpPr>
        <p:spPr>
          <a:xfrm>
            <a:off x="5871668" y="2333509"/>
            <a:ext cx="5084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COATS</a:t>
            </a:r>
            <a:endParaRPr lang="en-CA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85056E5-FF8A-1040-1BDA-22408E0C773C}"/>
              </a:ext>
            </a:extLst>
          </p:cNvPr>
          <p:cNvSpPr txBox="1"/>
          <p:nvPr/>
        </p:nvSpPr>
        <p:spPr>
          <a:xfrm>
            <a:off x="6045938" y="4684002"/>
            <a:ext cx="5084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COATS</a:t>
            </a:r>
            <a:endParaRPr lang="en-CA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6ACF1EB-FCF8-C16E-DC4A-5325AE24B5D4}"/>
              </a:ext>
            </a:extLst>
          </p:cNvPr>
          <p:cNvSpPr txBox="1"/>
          <p:nvPr/>
        </p:nvSpPr>
        <p:spPr>
          <a:xfrm>
            <a:off x="5603624" y="6226779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WR(M)</a:t>
            </a:r>
            <a:endParaRPr lang="en-CA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5408D49-FA37-C352-89D9-5F5E09BB0048}"/>
              </a:ext>
            </a:extLst>
          </p:cNvPr>
          <p:cNvSpPr txBox="1"/>
          <p:nvPr/>
        </p:nvSpPr>
        <p:spPr>
          <a:xfrm>
            <a:off x="6370128" y="6237170"/>
            <a:ext cx="5036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WR(W)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4734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" dur="10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10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10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nimBg="1"/>
      <p:bldP spid="18" grpId="0" animBg="1"/>
      <p:bldP spid="19" grpId="0" animBg="1"/>
      <p:bldP spid="2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A blueprint of a building&#10;&#10;Description automatically generated">
            <a:extLst>
              <a:ext uri="{FF2B5EF4-FFF2-40B4-BE49-F238E27FC236}">
                <a16:creationId xmlns:a16="http://schemas.microsoft.com/office/drawing/2014/main" id="{C1BA995F-99FC-C11F-4BC8-6507804EF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7" t="11531" r="39264" b="10000"/>
          <a:stretch/>
        </p:blipFill>
        <p:spPr>
          <a:xfrm>
            <a:off x="2215916" y="549274"/>
            <a:ext cx="5222054" cy="617923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FEE590E-5584-5DB2-5F0A-A30BFFF1570C}"/>
              </a:ext>
            </a:extLst>
          </p:cNvPr>
          <p:cNvGrpSpPr/>
          <p:nvPr/>
        </p:nvGrpSpPr>
        <p:grpSpPr>
          <a:xfrm>
            <a:off x="8609788" y="196752"/>
            <a:ext cx="3761962" cy="278101"/>
            <a:chOff x="8609788" y="196752"/>
            <a:chExt cx="3761962" cy="27810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8FBC4C-9550-28FF-19C8-D37E5BFB1676}"/>
                </a:ext>
              </a:extLst>
            </p:cNvPr>
            <p:cNvSpPr txBox="1"/>
            <p:nvPr/>
          </p:nvSpPr>
          <p:spPr>
            <a:xfrm>
              <a:off x="8609788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SITE PLAN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0FF24E-724B-B7AD-4D69-1BD3246E79FE}"/>
                </a:ext>
              </a:extLst>
            </p:cNvPr>
            <p:cNvSpPr txBox="1"/>
            <p:nvPr/>
          </p:nvSpPr>
          <p:spPr>
            <a:xfrm>
              <a:off x="9567862" y="197854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GROUND PLAN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6C0C23-F6F4-1D7B-62E1-CBFB12195ED6}"/>
                </a:ext>
              </a:extLst>
            </p:cNvPr>
            <p:cNvSpPr txBox="1"/>
            <p:nvPr/>
          </p:nvSpPr>
          <p:spPr>
            <a:xfrm>
              <a:off x="10817553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CA" b="1" dirty="0"/>
                <a:t>SECOND PLAN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1EBC41-AD9D-4BDD-8A15-B5A317D653EE}"/>
              </a:ext>
            </a:extLst>
          </p:cNvPr>
          <p:cNvGrpSpPr/>
          <p:nvPr/>
        </p:nvGrpSpPr>
        <p:grpSpPr>
          <a:xfrm>
            <a:off x="10064225" y="482998"/>
            <a:ext cx="1854725" cy="1429764"/>
            <a:chOff x="10061045" y="2276476"/>
            <a:chExt cx="1854725" cy="142976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C601490-A657-5BDC-CDAF-B01CC72563B4}"/>
                </a:ext>
              </a:extLst>
            </p:cNvPr>
            <p:cNvSpPr/>
            <p:nvPr/>
          </p:nvSpPr>
          <p:spPr>
            <a:xfrm>
              <a:off x="10161818" y="3035961"/>
              <a:ext cx="261237" cy="257810"/>
            </a:xfrm>
            <a:prstGeom prst="rect">
              <a:avLst/>
            </a:prstGeom>
            <a:solidFill>
              <a:srgbClr val="BBD2B5"/>
            </a:solidFill>
            <a:ln w="12700" cmpd="sng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73EEAB-E73F-5AE3-F341-E0E5998C00F8}"/>
                </a:ext>
              </a:extLst>
            </p:cNvPr>
            <p:cNvSpPr txBox="1"/>
            <p:nvPr/>
          </p:nvSpPr>
          <p:spPr>
            <a:xfrm>
              <a:off x="10407739" y="3041513"/>
              <a:ext cx="150803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LEARNING COMMONS</a:t>
              </a:r>
              <a:endParaRPr lang="en-CA" sz="10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2A1060E-3F90-8356-2A18-060898A3746D}"/>
                </a:ext>
              </a:extLst>
            </p:cNvPr>
            <p:cNvSpPr/>
            <p:nvPr/>
          </p:nvSpPr>
          <p:spPr>
            <a:xfrm>
              <a:off x="10160805" y="3448430"/>
              <a:ext cx="261237" cy="257810"/>
            </a:xfrm>
            <a:prstGeom prst="rect">
              <a:avLst/>
            </a:prstGeom>
            <a:solidFill>
              <a:srgbClr val="E5E5E5"/>
            </a:solidFill>
            <a:ln w="12700" cmpd="sng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2F00FB-6711-811E-92CC-658EE452ADE2}"/>
                </a:ext>
              </a:extLst>
            </p:cNvPr>
            <p:cNvSpPr txBox="1"/>
            <p:nvPr/>
          </p:nvSpPr>
          <p:spPr>
            <a:xfrm>
              <a:off x="10389713" y="3455187"/>
              <a:ext cx="10645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TECHNICAL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E88E9E-8595-6522-E0B2-6B25B829911B}"/>
                </a:ext>
              </a:extLst>
            </p:cNvPr>
            <p:cNvSpPr txBox="1"/>
            <p:nvPr/>
          </p:nvSpPr>
          <p:spPr>
            <a:xfrm>
              <a:off x="10061045" y="2276476"/>
              <a:ext cx="1387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>
                  <a:solidFill>
                    <a:schemeClr val="bg2">
                      <a:lumMod val="75000"/>
                    </a:schemeClr>
                  </a:solidFill>
                  <a:latin typeface="Source Sans Pro" panose="020B0503030403020204" pitchFamily="34" charset="0"/>
                </a:rPr>
                <a:t>■</a:t>
              </a:r>
              <a:r>
                <a:rPr lang="en-CA" sz="14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Source Sans Pro" panose="020B0503030403020204" pitchFamily="34" charset="0"/>
                </a:rPr>
                <a:t>  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LEGEND </a:t>
              </a:r>
              <a:endParaRPr lang="en-CA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B4EF438-A9A4-2FBB-0064-DCAABDC37601}"/>
                </a:ext>
              </a:extLst>
            </p:cNvPr>
            <p:cNvSpPr/>
            <p:nvPr/>
          </p:nvSpPr>
          <p:spPr>
            <a:xfrm>
              <a:off x="10161818" y="2638129"/>
              <a:ext cx="261237" cy="257810"/>
            </a:xfrm>
            <a:prstGeom prst="rect">
              <a:avLst/>
            </a:prstGeom>
            <a:solidFill>
              <a:srgbClr val="C4DEE5"/>
            </a:solidFill>
            <a:ln w="12700" cmpd="sng">
              <a:solidFill>
                <a:schemeClr val="bg2">
                  <a:lumMod val="75000"/>
                </a:schemeClr>
              </a:solidFill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062D42-E887-54FE-CC01-9663A48C4CF1}"/>
                </a:ext>
              </a:extLst>
            </p:cNvPr>
            <p:cNvSpPr txBox="1"/>
            <p:nvPr/>
          </p:nvSpPr>
          <p:spPr>
            <a:xfrm>
              <a:off x="10407739" y="2640970"/>
              <a:ext cx="118101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CLASSROOM</a:t>
              </a:r>
              <a:endParaRPr lang="en-CA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8042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F9312-749B-6013-2660-AA6774263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floor plan of a building&#10;&#10;Description automatically generated">
            <a:extLst>
              <a:ext uri="{FF2B5EF4-FFF2-40B4-BE49-F238E27FC236}">
                <a16:creationId xmlns:a16="http://schemas.microsoft.com/office/drawing/2014/main" id="{EA9E5BA6-D9FA-BA2B-5000-3EC54DF96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3" t="53155" r="39323" b="9929"/>
          <a:stretch/>
        </p:blipFill>
        <p:spPr>
          <a:xfrm>
            <a:off x="1277270" y="1992795"/>
            <a:ext cx="7947939" cy="4648146"/>
          </a:xfrm>
          <a:prstGeom prst="rect">
            <a:avLst/>
          </a:prstGeom>
        </p:spPr>
      </p:pic>
      <p:pic>
        <p:nvPicPr>
          <p:cNvPr id="34" name="Picture 33" descr="A floor plan of a building&#10;&#10;Description automatically generated">
            <a:extLst>
              <a:ext uri="{FF2B5EF4-FFF2-40B4-BE49-F238E27FC236}">
                <a16:creationId xmlns:a16="http://schemas.microsoft.com/office/drawing/2014/main" id="{9D2D9C48-639C-50F4-12E1-B53E0653D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0" t="12222" r="29869" b="11667"/>
          <a:stretch/>
        </p:blipFill>
        <p:spPr>
          <a:xfrm>
            <a:off x="10382620" y="745379"/>
            <a:ext cx="1185110" cy="1440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B88056A-6870-E795-9DFE-891152BD3A3C}"/>
              </a:ext>
            </a:extLst>
          </p:cNvPr>
          <p:cNvSpPr/>
          <p:nvPr/>
        </p:nvSpPr>
        <p:spPr>
          <a:xfrm>
            <a:off x="1924050" y="3426221"/>
            <a:ext cx="1771695" cy="2393048"/>
          </a:xfrm>
          <a:custGeom>
            <a:avLst/>
            <a:gdLst>
              <a:gd name="connsiteX0" fmla="*/ 0 w 1607820"/>
              <a:gd name="connsiteY0" fmla="*/ 114300 h 2171700"/>
              <a:gd name="connsiteX1" fmla="*/ 182880 w 1607820"/>
              <a:gd name="connsiteY1" fmla="*/ 2171700 h 2171700"/>
              <a:gd name="connsiteX2" fmla="*/ 784860 w 1607820"/>
              <a:gd name="connsiteY2" fmla="*/ 2019300 h 2171700"/>
              <a:gd name="connsiteX3" fmla="*/ 1607820 w 1607820"/>
              <a:gd name="connsiteY3" fmla="*/ 1935480 h 2171700"/>
              <a:gd name="connsiteX4" fmla="*/ 1470660 w 1607820"/>
              <a:gd name="connsiteY4" fmla="*/ 533400 h 2171700"/>
              <a:gd name="connsiteX5" fmla="*/ 1516380 w 1607820"/>
              <a:gd name="connsiteY5" fmla="*/ 510540 h 2171700"/>
              <a:gd name="connsiteX6" fmla="*/ 1470660 w 1607820"/>
              <a:gd name="connsiteY6" fmla="*/ 0 h 2171700"/>
              <a:gd name="connsiteX7" fmla="*/ 0 w 1607820"/>
              <a:gd name="connsiteY7" fmla="*/ 114300 h 217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7820" h="2171700">
                <a:moveTo>
                  <a:pt x="0" y="114300"/>
                </a:moveTo>
                <a:lnTo>
                  <a:pt x="182880" y="2171700"/>
                </a:lnTo>
                <a:lnTo>
                  <a:pt x="784860" y="2019300"/>
                </a:lnTo>
                <a:lnTo>
                  <a:pt x="1607820" y="1935480"/>
                </a:lnTo>
                <a:lnTo>
                  <a:pt x="1470660" y="533400"/>
                </a:lnTo>
                <a:lnTo>
                  <a:pt x="1516380" y="510540"/>
                </a:lnTo>
                <a:lnTo>
                  <a:pt x="147066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5B825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D60936-E60B-BAAD-334F-CB1C3884D706}"/>
              </a:ext>
            </a:extLst>
          </p:cNvPr>
          <p:cNvGrpSpPr/>
          <p:nvPr/>
        </p:nvGrpSpPr>
        <p:grpSpPr>
          <a:xfrm>
            <a:off x="8609788" y="196752"/>
            <a:ext cx="3761962" cy="278101"/>
            <a:chOff x="8609788" y="196752"/>
            <a:chExt cx="3761962" cy="27810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D0A185-4F5F-B58F-4EB2-DD8E03E12D94}"/>
                </a:ext>
              </a:extLst>
            </p:cNvPr>
            <p:cNvSpPr txBox="1"/>
            <p:nvPr/>
          </p:nvSpPr>
          <p:spPr>
            <a:xfrm>
              <a:off x="8609788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SITE PLAN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04C30E-1CC4-CC13-F27E-D36558534461}"/>
                </a:ext>
              </a:extLst>
            </p:cNvPr>
            <p:cNvSpPr txBox="1"/>
            <p:nvPr/>
          </p:nvSpPr>
          <p:spPr>
            <a:xfrm>
              <a:off x="9567862" y="197854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</a:defRPr>
              </a:lvl1pPr>
            </a:lstStyle>
            <a:p>
              <a:r>
                <a:rPr lang="en-CA" dirty="0"/>
                <a:t>GROUND PLAN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8957BA-D1B5-46B2-C98E-BC962A89235D}"/>
                </a:ext>
              </a:extLst>
            </p:cNvPr>
            <p:cNvSpPr txBox="1"/>
            <p:nvPr/>
          </p:nvSpPr>
          <p:spPr>
            <a:xfrm>
              <a:off x="10817553" y="196752"/>
              <a:ext cx="1554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CA" b="1" dirty="0"/>
                <a:t>SECOND PLAN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B753CDF-F313-D663-16DE-4661DCFFF4D7}"/>
              </a:ext>
            </a:extLst>
          </p:cNvPr>
          <p:cNvSpPr txBox="1"/>
          <p:nvPr/>
        </p:nvSpPr>
        <p:spPr>
          <a:xfrm>
            <a:off x="2364714" y="4476010"/>
            <a:ext cx="7120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LEARNING </a:t>
            </a:r>
          </a:p>
          <a:p>
            <a:r>
              <a:rPr lang="en-US" dirty="0"/>
              <a:t>COMMONS</a:t>
            </a:r>
            <a:endParaRPr lang="en-CA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72D93FC-215D-98C8-4BA7-ED254B1529CF}"/>
              </a:ext>
            </a:extLst>
          </p:cNvPr>
          <p:cNvSpPr/>
          <p:nvPr/>
        </p:nvSpPr>
        <p:spPr>
          <a:xfrm>
            <a:off x="10459714" y="1538546"/>
            <a:ext cx="1050925" cy="609600"/>
          </a:xfrm>
          <a:custGeom>
            <a:avLst/>
            <a:gdLst>
              <a:gd name="connsiteX0" fmla="*/ 1050925 w 1050925"/>
              <a:gd name="connsiteY0" fmla="*/ 34925 h 609600"/>
              <a:gd name="connsiteX1" fmla="*/ 1050925 w 1050925"/>
              <a:gd name="connsiteY1" fmla="*/ 438150 h 609600"/>
              <a:gd name="connsiteX2" fmla="*/ 787400 w 1050925"/>
              <a:gd name="connsiteY2" fmla="*/ 438150 h 609600"/>
              <a:gd name="connsiteX3" fmla="*/ 787400 w 1050925"/>
              <a:gd name="connsiteY3" fmla="*/ 600075 h 609600"/>
              <a:gd name="connsiteX4" fmla="*/ 746125 w 1050925"/>
              <a:gd name="connsiteY4" fmla="*/ 609600 h 609600"/>
              <a:gd name="connsiteX5" fmla="*/ 419100 w 1050925"/>
              <a:gd name="connsiteY5" fmla="*/ 609600 h 609600"/>
              <a:gd name="connsiteX6" fmla="*/ 419100 w 1050925"/>
              <a:gd name="connsiteY6" fmla="*/ 536575 h 609600"/>
              <a:gd name="connsiteX7" fmla="*/ 260350 w 1050925"/>
              <a:gd name="connsiteY7" fmla="*/ 555625 h 609600"/>
              <a:gd name="connsiteX8" fmla="*/ 247650 w 1050925"/>
              <a:gd name="connsiteY8" fmla="*/ 482600 h 609600"/>
              <a:gd name="connsiteX9" fmla="*/ 111125 w 1050925"/>
              <a:gd name="connsiteY9" fmla="*/ 498475 h 609600"/>
              <a:gd name="connsiteX10" fmla="*/ 76200 w 1050925"/>
              <a:gd name="connsiteY10" fmla="*/ 123825 h 609600"/>
              <a:gd name="connsiteX11" fmla="*/ 15875 w 1050925"/>
              <a:gd name="connsiteY11" fmla="*/ 127000 h 609600"/>
              <a:gd name="connsiteX12" fmla="*/ 0 w 1050925"/>
              <a:gd name="connsiteY12" fmla="*/ 0 h 609600"/>
              <a:gd name="connsiteX13" fmla="*/ 555625 w 1050925"/>
              <a:gd name="connsiteY13" fmla="*/ 0 h 609600"/>
              <a:gd name="connsiteX14" fmla="*/ 558800 w 1050925"/>
              <a:gd name="connsiteY14" fmla="*/ 38100 h 609600"/>
              <a:gd name="connsiteX15" fmla="*/ 1050925 w 1050925"/>
              <a:gd name="connsiteY15" fmla="*/ 34925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50925" h="609600">
                <a:moveTo>
                  <a:pt x="1050925" y="34925"/>
                </a:moveTo>
                <a:lnTo>
                  <a:pt x="1050925" y="438150"/>
                </a:lnTo>
                <a:lnTo>
                  <a:pt x="787400" y="438150"/>
                </a:lnTo>
                <a:lnTo>
                  <a:pt x="787400" y="600075"/>
                </a:lnTo>
                <a:lnTo>
                  <a:pt x="746125" y="609600"/>
                </a:lnTo>
                <a:lnTo>
                  <a:pt x="419100" y="609600"/>
                </a:lnTo>
                <a:lnTo>
                  <a:pt x="419100" y="536575"/>
                </a:lnTo>
                <a:lnTo>
                  <a:pt x="260350" y="555625"/>
                </a:lnTo>
                <a:lnTo>
                  <a:pt x="247650" y="482600"/>
                </a:lnTo>
                <a:lnTo>
                  <a:pt x="111125" y="498475"/>
                </a:lnTo>
                <a:lnTo>
                  <a:pt x="76200" y="123825"/>
                </a:lnTo>
                <a:lnTo>
                  <a:pt x="15875" y="127000"/>
                </a:lnTo>
                <a:lnTo>
                  <a:pt x="0" y="0"/>
                </a:lnTo>
                <a:lnTo>
                  <a:pt x="555625" y="0"/>
                </a:lnTo>
                <a:lnTo>
                  <a:pt x="558800" y="38100"/>
                </a:lnTo>
                <a:lnTo>
                  <a:pt x="1050925" y="34925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063A52-910E-1003-D499-5B786B61AC46}"/>
              </a:ext>
            </a:extLst>
          </p:cNvPr>
          <p:cNvSpPr/>
          <p:nvPr/>
        </p:nvSpPr>
        <p:spPr>
          <a:xfrm>
            <a:off x="10164763" y="3064440"/>
            <a:ext cx="261237" cy="257810"/>
          </a:xfrm>
          <a:prstGeom prst="rect">
            <a:avLst/>
          </a:prstGeom>
          <a:solidFill>
            <a:srgbClr val="BBD2B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48F92C-67A8-97AC-60E2-43C73B25C602}"/>
              </a:ext>
            </a:extLst>
          </p:cNvPr>
          <p:cNvSpPr txBox="1"/>
          <p:nvPr/>
        </p:nvSpPr>
        <p:spPr>
          <a:xfrm>
            <a:off x="10410684" y="3069992"/>
            <a:ext cx="15177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LEARNING COMMONS</a:t>
            </a:r>
            <a:endParaRPr lang="en-CA" sz="1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740F17-8B53-0569-023D-B97E39708A4C}"/>
              </a:ext>
            </a:extLst>
          </p:cNvPr>
          <p:cNvSpPr/>
          <p:nvPr/>
        </p:nvSpPr>
        <p:spPr>
          <a:xfrm>
            <a:off x="10164763" y="3461787"/>
            <a:ext cx="261237" cy="257810"/>
          </a:xfrm>
          <a:prstGeom prst="rect">
            <a:avLst/>
          </a:prstGeom>
          <a:solidFill>
            <a:srgbClr val="E5E5E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82557E-EFC7-7237-F025-4E0B018BBA9B}"/>
              </a:ext>
            </a:extLst>
          </p:cNvPr>
          <p:cNvSpPr txBox="1"/>
          <p:nvPr/>
        </p:nvSpPr>
        <p:spPr>
          <a:xfrm>
            <a:off x="10403196" y="3468544"/>
            <a:ext cx="1064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TECHNICAL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872E26-F025-AD33-DE64-19FA5A7DD7CE}"/>
              </a:ext>
            </a:extLst>
          </p:cNvPr>
          <p:cNvSpPr txBox="1"/>
          <p:nvPr/>
        </p:nvSpPr>
        <p:spPr>
          <a:xfrm>
            <a:off x="10068927" y="2288255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0" i="0" dirty="0">
                <a:solidFill>
                  <a:schemeClr val="bg2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■</a:t>
            </a:r>
            <a:r>
              <a:rPr lang="en-CA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LEGEND </a:t>
            </a:r>
            <a:endParaRPr lang="en-CA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CD8AD06-8EE7-B44D-4E5B-C6700B220F39}"/>
              </a:ext>
            </a:extLst>
          </p:cNvPr>
          <p:cNvSpPr/>
          <p:nvPr/>
        </p:nvSpPr>
        <p:spPr>
          <a:xfrm>
            <a:off x="10164763" y="2666608"/>
            <a:ext cx="261237" cy="257810"/>
          </a:xfrm>
          <a:prstGeom prst="rect">
            <a:avLst/>
          </a:prstGeom>
          <a:solidFill>
            <a:srgbClr val="C4DEE5"/>
          </a:solidFill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8519DD-A228-6A71-B95E-11A452DEDE5A}"/>
              </a:ext>
            </a:extLst>
          </p:cNvPr>
          <p:cNvSpPr txBox="1"/>
          <p:nvPr/>
        </p:nvSpPr>
        <p:spPr>
          <a:xfrm>
            <a:off x="10410684" y="2669449"/>
            <a:ext cx="1181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CLASSROOM</a:t>
            </a:r>
            <a:endParaRPr lang="en-CA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689744A-BFE7-44C3-ACCD-F46A0235FBE4}"/>
              </a:ext>
            </a:extLst>
          </p:cNvPr>
          <p:cNvSpPr txBox="1"/>
          <p:nvPr/>
        </p:nvSpPr>
        <p:spPr>
          <a:xfrm>
            <a:off x="10070719" y="471545"/>
            <a:ext cx="138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2">
                    <a:lumMod val="75000"/>
                  </a:schemeClr>
                </a:solidFill>
                <a:latin typeface="Source Sans Pro" panose="020B0503030403020204" pitchFamily="34" charset="0"/>
              </a:rPr>
              <a:t>■</a:t>
            </a:r>
            <a:r>
              <a:rPr lang="en-C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</a:rPr>
              <a:t>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KEY PLAN</a:t>
            </a:r>
            <a:endParaRPr lang="en-CA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C77F75-5AA4-8A37-5B41-39927B013CD7}"/>
              </a:ext>
            </a:extLst>
          </p:cNvPr>
          <p:cNvSpPr txBox="1"/>
          <p:nvPr/>
        </p:nvSpPr>
        <p:spPr>
          <a:xfrm>
            <a:off x="2898732" y="2899349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7E09B6-1FF6-DC43-5B0A-D04299596DB2}"/>
              </a:ext>
            </a:extLst>
          </p:cNvPr>
          <p:cNvSpPr txBox="1"/>
          <p:nvPr/>
        </p:nvSpPr>
        <p:spPr>
          <a:xfrm>
            <a:off x="2812395" y="2167196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C790DB-689B-B214-782F-590192083EFC}"/>
              </a:ext>
            </a:extLst>
          </p:cNvPr>
          <p:cNvSpPr txBox="1"/>
          <p:nvPr/>
        </p:nvSpPr>
        <p:spPr>
          <a:xfrm>
            <a:off x="4423226" y="2152650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5CD9293-9E23-42CD-9E82-46764C28D379}"/>
              </a:ext>
            </a:extLst>
          </p:cNvPr>
          <p:cNvSpPr txBox="1"/>
          <p:nvPr/>
        </p:nvSpPr>
        <p:spPr>
          <a:xfrm>
            <a:off x="5932635" y="2975609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90B040-B63F-9CFA-5DF4-053ECE99F1C6}"/>
              </a:ext>
            </a:extLst>
          </p:cNvPr>
          <p:cNvSpPr txBox="1"/>
          <p:nvPr/>
        </p:nvSpPr>
        <p:spPr>
          <a:xfrm>
            <a:off x="6770307" y="2975609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A245C0-E80D-58BD-ECA4-4488D052EAD6}"/>
              </a:ext>
            </a:extLst>
          </p:cNvPr>
          <p:cNvSpPr txBox="1"/>
          <p:nvPr/>
        </p:nvSpPr>
        <p:spPr>
          <a:xfrm>
            <a:off x="7627857" y="2975609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CLASSROOM</a:t>
            </a:r>
            <a:endParaRPr lang="en-CA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0AF23E4-1F23-4E88-5265-D0244B5B954E}"/>
              </a:ext>
            </a:extLst>
          </p:cNvPr>
          <p:cNvSpPr txBox="1"/>
          <p:nvPr/>
        </p:nvSpPr>
        <p:spPr>
          <a:xfrm rot="16200000">
            <a:off x="5349743" y="2915265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ACADEMIC</a:t>
            </a:r>
          </a:p>
          <a:p>
            <a:r>
              <a:rPr lang="en-US" dirty="0"/>
              <a:t>STORAGE</a:t>
            </a:r>
            <a:endParaRPr lang="en-CA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1565D7-36A9-0A51-089A-416972983F0D}"/>
              </a:ext>
            </a:extLst>
          </p:cNvPr>
          <p:cNvSpPr txBox="1"/>
          <p:nvPr/>
        </p:nvSpPr>
        <p:spPr>
          <a:xfrm>
            <a:off x="4479558" y="3064198"/>
            <a:ext cx="894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z="700" dirty="0"/>
              <a:t>GENDER</a:t>
            </a:r>
          </a:p>
          <a:p>
            <a:r>
              <a:rPr lang="en-US" sz="700" dirty="0"/>
              <a:t>NEUTRAL WR.</a:t>
            </a:r>
            <a:endParaRPr lang="en-CA" sz="7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F434FA3-6D98-69B6-D085-A0AA4E0E36F5}"/>
              </a:ext>
            </a:extLst>
          </p:cNvPr>
          <p:cNvSpPr txBox="1"/>
          <p:nvPr/>
        </p:nvSpPr>
        <p:spPr>
          <a:xfrm rot="5098133">
            <a:off x="3711037" y="2592179"/>
            <a:ext cx="7072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CORRIDOR</a:t>
            </a:r>
            <a:endParaRPr lang="en-CA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3C5C068-17A2-30FE-5CE7-1E7C69E41063}"/>
              </a:ext>
            </a:extLst>
          </p:cNvPr>
          <p:cNvSpPr txBox="1"/>
          <p:nvPr/>
        </p:nvSpPr>
        <p:spPr>
          <a:xfrm>
            <a:off x="5484891" y="4156342"/>
            <a:ext cx="5325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STAGE</a:t>
            </a:r>
          </a:p>
          <a:p>
            <a:r>
              <a:rPr lang="en-US" dirty="0"/>
              <a:t>BELOW</a:t>
            </a:r>
            <a:endParaRPr lang="en-CA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6A85E61-ACB0-1410-577C-36B5D78A7D91}"/>
              </a:ext>
            </a:extLst>
          </p:cNvPr>
          <p:cNvSpPr txBox="1"/>
          <p:nvPr/>
        </p:nvSpPr>
        <p:spPr>
          <a:xfrm>
            <a:off x="7551053" y="4431647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MECHANICAL</a:t>
            </a:r>
          </a:p>
          <a:p>
            <a:r>
              <a:rPr lang="en-US" dirty="0"/>
              <a:t>ROOM</a:t>
            </a:r>
            <a:endParaRPr lang="en-CA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BE7FDC7-C19E-6899-29DF-9E44EE71BAFF}"/>
              </a:ext>
            </a:extLst>
          </p:cNvPr>
          <p:cNvSpPr txBox="1"/>
          <p:nvPr/>
        </p:nvSpPr>
        <p:spPr>
          <a:xfrm>
            <a:off x="5355851" y="5354600"/>
            <a:ext cx="790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GYMNASIUM</a:t>
            </a:r>
          </a:p>
          <a:p>
            <a:r>
              <a:rPr lang="en-US" dirty="0"/>
              <a:t>BELOW</a:t>
            </a:r>
            <a:endParaRPr lang="en-CA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B622F2-DFD7-B85E-5749-A6F99FE87846}"/>
              </a:ext>
            </a:extLst>
          </p:cNvPr>
          <p:cNvSpPr txBox="1"/>
          <p:nvPr/>
        </p:nvSpPr>
        <p:spPr>
          <a:xfrm>
            <a:off x="3766035" y="5070330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z="600" dirty="0"/>
              <a:t>OPEN</a:t>
            </a:r>
          </a:p>
          <a:p>
            <a:r>
              <a:rPr lang="en-US" sz="600" dirty="0"/>
              <a:t>TO</a:t>
            </a:r>
          </a:p>
          <a:p>
            <a:r>
              <a:rPr lang="en-US" sz="600" dirty="0"/>
              <a:t>BELOW</a:t>
            </a:r>
            <a:endParaRPr lang="en-CA" sz="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15BBB01-63BB-7BE5-1803-2FB6028FEA26}"/>
              </a:ext>
            </a:extLst>
          </p:cNvPr>
          <p:cNvSpPr txBox="1"/>
          <p:nvPr/>
        </p:nvSpPr>
        <p:spPr>
          <a:xfrm>
            <a:off x="3259443" y="563511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z="600" dirty="0"/>
              <a:t>OPEN</a:t>
            </a:r>
          </a:p>
          <a:p>
            <a:r>
              <a:rPr lang="en-US" sz="600" dirty="0"/>
              <a:t>TO</a:t>
            </a:r>
          </a:p>
          <a:p>
            <a:r>
              <a:rPr lang="en-US" sz="600" dirty="0"/>
              <a:t>BELOW</a:t>
            </a:r>
            <a:endParaRPr lang="en-CA" sz="6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45BEF89-3216-FB57-8727-A52F32B905FC}"/>
              </a:ext>
            </a:extLst>
          </p:cNvPr>
          <p:cNvSpPr txBox="1"/>
          <p:nvPr/>
        </p:nvSpPr>
        <p:spPr>
          <a:xfrm>
            <a:off x="4613666" y="4387763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MECH</a:t>
            </a:r>
            <a:endParaRPr lang="en-CA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132342A-05F4-CAC2-E35C-097B279FA19D}"/>
              </a:ext>
            </a:extLst>
          </p:cNvPr>
          <p:cNvSpPr txBox="1"/>
          <p:nvPr/>
        </p:nvSpPr>
        <p:spPr>
          <a:xfrm>
            <a:off x="6446143" y="3737575"/>
            <a:ext cx="7072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CORRIDOR</a:t>
            </a:r>
            <a:endParaRPr lang="en-CA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813711C-1D53-B7F4-9061-CE60E7576953}"/>
              </a:ext>
            </a:extLst>
          </p:cNvPr>
          <p:cNvSpPr txBox="1"/>
          <p:nvPr/>
        </p:nvSpPr>
        <p:spPr>
          <a:xfrm rot="5400000">
            <a:off x="4747793" y="4077195"/>
            <a:ext cx="4491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ELEV.</a:t>
            </a:r>
            <a:endParaRPr lang="en-CA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9E647AC-5B2C-7474-688F-C14CCD32F763}"/>
              </a:ext>
            </a:extLst>
          </p:cNvPr>
          <p:cNvSpPr txBox="1"/>
          <p:nvPr/>
        </p:nvSpPr>
        <p:spPr>
          <a:xfrm>
            <a:off x="8475316" y="3349853"/>
            <a:ext cx="4571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8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STAIR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467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407</Words>
  <Application>Microsoft Office PowerPoint</Application>
  <PresentationFormat>Widescreen</PresentationFormat>
  <Paragraphs>229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Arial Nova</vt:lpstr>
      <vt:lpstr>Source Sans Pro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Rapsing</dc:creator>
  <cp:lastModifiedBy>Kyle REA</cp:lastModifiedBy>
  <cp:revision>54</cp:revision>
  <cp:lastPrinted>2024-11-13T19:10:02Z</cp:lastPrinted>
  <dcterms:created xsi:type="dcterms:W3CDTF">2024-11-11T14:27:18Z</dcterms:created>
  <dcterms:modified xsi:type="dcterms:W3CDTF">2024-11-15T14:39:04Z</dcterms:modified>
</cp:coreProperties>
</file>